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Arial Nova" panose="020B0504020202020204" pitchFamily="34" charset="0"/>
      <p:regular r:id="rId14"/>
      <p:bold r:id="rId15"/>
      <p:italic r:id="rId16"/>
      <p:boldItalic r:id="rId17"/>
    </p:embeddedFont>
    <p:embeddedFont>
      <p:font typeface="Arial Nova Bold" panose="020B08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nva Sans Bold" panose="020B0604020202020204" charset="0"/>
      <p:regular r:id="rId23"/>
    </p:embeddedFont>
    <p:embeddedFont>
      <p:font typeface="Cooper Black" panose="0208090404030B020404" pitchFamily="18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22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32030" y="0"/>
            <a:ext cx="5455970" cy="10563437"/>
          </a:xfrm>
          <a:custGeom>
            <a:avLst/>
            <a:gdLst/>
            <a:ahLst/>
            <a:cxnLst/>
            <a:rect l="l" t="t" r="r" b="b"/>
            <a:pathLst>
              <a:path w="5455970" h="10563437">
                <a:moveTo>
                  <a:pt x="0" y="0"/>
                </a:moveTo>
                <a:lnTo>
                  <a:pt x="5455970" y="0"/>
                </a:lnTo>
                <a:lnTo>
                  <a:pt x="5455970" y="10563437"/>
                </a:lnTo>
                <a:lnTo>
                  <a:pt x="0" y="10563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31" t="-3660" b="-711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16546" y="6276975"/>
            <a:ext cx="9248215" cy="401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19"/>
              </a:lnSpc>
            </a:pPr>
            <a:r>
              <a:rPr lang="en-US" sz="10099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Pst. Ebirim Mars</a:t>
            </a:r>
          </a:p>
          <a:p>
            <a:pPr algn="l">
              <a:lnSpc>
                <a:spcPts val="6239"/>
              </a:lnSpc>
            </a:pPr>
            <a:endParaRPr lang="en-US" sz="10099">
              <a:solidFill>
                <a:srgbClr val="EDEBE6"/>
              </a:solidFill>
              <a:latin typeface="Arial Nova"/>
              <a:ea typeface="Arial Nova"/>
              <a:cs typeface="Arial Nova"/>
              <a:sym typeface="Arial Nova"/>
            </a:endParaRPr>
          </a:p>
          <a:p>
            <a:pPr algn="r">
              <a:lnSpc>
                <a:spcPts val="7079"/>
              </a:lnSpc>
            </a:pPr>
            <a:r>
              <a:rPr lang="en-US" sz="5899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07/06/2026</a:t>
            </a:r>
          </a:p>
          <a:p>
            <a:pPr algn="l">
              <a:lnSpc>
                <a:spcPts val="6239"/>
              </a:lnSpc>
            </a:pPr>
            <a:endParaRPr lang="en-US" sz="5899">
              <a:solidFill>
                <a:srgbClr val="EDEBE6"/>
              </a:solidFill>
              <a:latin typeface="Arial Nova"/>
              <a:ea typeface="Arial Nova"/>
              <a:cs typeface="Arial Nova"/>
              <a:sym typeface="Arial Nova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6800" y="1285875"/>
            <a:ext cx="10210800" cy="4225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9153" b="1" spc="-274" dirty="0">
                <a:solidFill>
                  <a:srgbClr val="EDEBE6"/>
                </a:solidFill>
                <a:latin typeface="Arial Black" panose="020B0A04020102020204" pitchFamily="34" charset="0"/>
                <a:ea typeface="Arial Nova Bold"/>
                <a:cs typeface="Arial Nova Bold"/>
                <a:sym typeface="Arial Nova Bold"/>
              </a:rPr>
              <a:t>PERLENGKAPAN SENJATA TUHAN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04190" y="876300"/>
            <a:ext cx="15679620" cy="722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dirty="0" err="1">
                <a:solidFill>
                  <a:srgbClr val="EDEBE6"/>
                </a:solidFill>
                <a:latin typeface="Arial Black" panose="020B0A04020102020204" pitchFamily="34" charset="0"/>
                <a:ea typeface="Arial Nova"/>
                <a:cs typeface="Arial Nova"/>
                <a:sym typeface="Arial Nova"/>
              </a:rPr>
              <a:t>Efesus</a:t>
            </a:r>
            <a:r>
              <a:rPr lang="en-US" sz="6399" dirty="0">
                <a:solidFill>
                  <a:srgbClr val="EDEBE6"/>
                </a:solidFill>
                <a:latin typeface="Arial Black" panose="020B0A04020102020204" pitchFamily="34" charset="0"/>
                <a:ea typeface="Arial Nova"/>
                <a:cs typeface="Arial Nova"/>
                <a:sym typeface="Arial Nova"/>
              </a:rPr>
              <a:t> 6:11</a:t>
            </a:r>
          </a:p>
          <a:p>
            <a:pPr algn="l">
              <a:lnSpc>
                <a:spcPts val="12359"/>
              </a:lnSpc>
            </a:pP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Kenakanlah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seluruh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perlengkapan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senjata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Tuhan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,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supaya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kamu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dapat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bertahan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melawan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tipu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</a:t>
            </a:r>
            <a:r>
              <a:rPr lang="en-US" sz="9600" dirty="0" err="1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muslihat</a:t>
            </a:r>
            <a:r>
              <a:rPr lang="en-US" sz="9600" dirty="0">
                <a:solidFill>
                  <a:srgbClr val="EDEBE6"/>
                </a:solidFill>
                <a:latin typeface="Arial Nova"/>
                <a:ea typeface="Arial Nova"/>
                <a:cs typeface="Arial Nova"/>
                <a:sym typeface="Arial Nova"/>
              </a:rPr>
              <a:t> Iblis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192000" y="342900"/>
            <a:ext cx="6158468" cy="9324605"/>
          </a:xfrm>
          <a:custGeom>
            <a:avLst/>
            <a:gdLst/>
            <a:ahLst/>
            <a:cxnLst/>
            <a:rect l="l" t="t" r="r" b="b"/>
            <a:pathLst>
              <a:path w="6993490" h="9667505">
                <a:moveTo>
                  <a:pt x="0" y="0"/>
                </a:moveTo>
                <a:lnTo>
                  <a:pt x="6993490" y="0"/>
                </a:lnTo>
                <a:lnTo>
                  <a:pt x="6993490" y="9667505"/>
                </a:lnTo>
                <a:lnTo>
                  <a:pt x="0" y="96675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35" r="-3435"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B3F38-8936-44D7-8AC8-C936B4920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79725" cy="102870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52800" y="266700"/>
            <a:ext cx="10210801" cy="3195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Ikat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pinggang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kebenaran</a:t>
            </a:r>
            <a:endParaRPr lang="en-US" sz="66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r">
              <a:lnSpc>
                <a:spcPts val="12880"/>
              </a:lnSpc>
            </a:pP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6:14-16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0200" y="6819900"/>
            <a:ext cx="14774565" cy="1811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Ketahuilah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kebenaran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 agar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terbawa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ajaran-ajaran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palsu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382DD-6779-40EC-BA98-DF73F23DE51C}"/>
              </a:ext>
            </a:extLst>
          </p:cNvPr>
          <p:cNvSpPr txBox="1"/>
          <p:nvPr/>
        </p:nvSpPr>
        <p:spPr>
          <a:xfrm>
            <a:off x="986481" y="3500119"/>
            <a:ext cx="15544801" cy="2748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dalam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segala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keadaan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pergunakanlah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perisai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iman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,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sebab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dengan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perisai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itu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kamu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akan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dapat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memadamkan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semua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6000" b="1" i="0" dirty="0" err="1">
                <a:solidFill>
                  <a:srgbClr val="FF0000"/>
                </a:solidFill>
                <a:effectLst/>
                <a:latin typeface="Helvetica Neue"/>
              </a:rPr>
              <a:t>panah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6000" b="1" i="0" dirty="0" err="1">
                <a:solidFill>
                  <a:srgbClr val="FF0000"/>
                </a:solidFill>
                <a:effectLst/>
                <a:latin typeface="Helvetica Neue"/>
              </a:rPr>
              <a:t>api</a:t>
            </a:r>
            <a:r>
              <a:rPr lang="en-US" sz="60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dari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si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5400" b="0" i="0" dirty="0" err="1">
                <a:solidFill>
                  <a:schemeClr val="bg1"/>
                </a:solidFill>
                <a:effectLst/>
                <a:latin typeface="Helvetica Neue"/>
              </a:rPr>
              <a:t>jahat</a:t>
            </a:r>
            <a:r>
              <a:rPr lang="en-US" sz="5400" b="0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endParaRPr lang="en-US" sz="5199" b="1" dirty="0">
              <a:solidFill>
                <a:schemeClr val="bg1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C53395-24E1-4AE7-BEEF-E98F4B85C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994" y="3467100"/>
            <a:ext cx="762124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0EAB97-DFF0-4ACE-9237-908C790B3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658600" cy="10401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A22050-BD8C-412C-AA16-CEA211CCB93D}"/>
              </a:ext>
            </a:extLst>
          </p:cNvPr>
          <p:cNvSpPr/>
          <p:nvPr/>
        </p:nvSpPr>
        <p:spPr>
          <a:xfrm>
            <a:off x="12115800" y="1033135"/>
            <a:ext cx="519578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PANAH API</a:t>
            </a:r>
          </a:p>
        </p:txBody>
      </p:sp>
    </p:spTree>
    <p:extLst>
      <p:ext uri="{BB962C8B-B14F-4D97-AF65-F5344CB8AC3E}">
        <p14:creationId xmlns:p14="http://schemas.microsoft.com/office/powerpoint/2010/main" val="109100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7000" y="3987363"/>
            <a:ext cx="10252638" cy="1421125"/>
            <a:chOff x="0" y="0"/>
            <a:chExt cx="2467416" cy="3420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7416" cy="342010"/>
            </a:xfrm>
            <a:custGeom>
              <a:avLst/>
              <a:gdLst/>
              <a:ahLst/>
              <a:cxnLst/>
              <a:rect l="l" t="t" r="r" b="b"/>
              <a:pathLst>
                <a:path w="2467416" h="342010">
                  <a:moveTo>
                    <a:pt x="17368" y="0"/>
                  </a:moveTo>
                  <a:lnTo>
                    <a:pt x="2450048" y="0"/>
                  </a:lnTo>
                  <a:cubicBezTo>
                    <a:pt x="2454654" y="0"/>
                    <a:pt x="2459072" y="1830"/>
                    <a:pt x="2462329" y="5087"/>
                  </a:cubicBezTo>
                  <a:cubicBezTo>
                    <a:pt x="2465586" y="8344"/>
                    <a:pt x="2467416" y="12761"/>
                    <a:pt x="2467416" y="17368"/>
                  </a:cubicBezTo>
                  <a:lnTo>
                    <a:pt x="2467416" y="324643"/>
                  </a:lnTo>
                  <a:cubicBezTo>
                    <a:pt x="2467416" y="334234"/>
                    <a:pt x="2459640" y="342010"/>
                    <a:pt x="2450048" y="342010"/>
                  </a:cubicBezTo>
                  <a:lnTo>
                    <a:pt x="17368" y="342010"/>
                  </a:lnTo>
                  <a:cubicBezTo>
                    <a:pt x="7776" y="342010"/>
                    <a:pt x="0" y="334234"/>
                    <a:pt x="0" y="324643"/>
                  </a:cubicBezTo>
                  <a:lnTo>
                    <a:pt x="0" y="17368"/>
                  </a:lnTo>
                  <a:cubicBezTo>
                    <a:pt x="0" y="7776"/>
                    <a:pt x="7776" y="0"/>
                    <a:pt x="17368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3886200" y="533157"/>
            <a:ext cx="12841456" cy="282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328"/>
              </a:lnSpc>
            </a:pPr>
            <a:r>
              <a:rPr lang="en-US" sz="80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Berbajuzirahkan</a:t>
            </a:r>
            <a:r>
              <a:rPr lang="en-US" sz="809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80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keadilan</a:t>
            </a:r>
            <a:endParaRPr lang="en-US" sz="8091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r">
              <a:lnSpc>
                <a:spcPts val="11328"/>
              </a:lnSpc>
            </a:pPr>
            <a:r>
              <a:rPr lang="en-US" sz="8091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8091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2889" y="5905500"/>
            <a:ext cx="16476911" cy="3682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Kelalaian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(1 Petrus 5:8),</a:t>
            </a:r>
          </a:p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ketidakpercayaan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3:12),</a:t>
            </a:r>
          </a:p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Penyalahgunaan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kasih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karunia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(Roma 6:1-2),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Ketidaktaatan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(1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3:4)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8400" y="3851667"/>
            <a:ext cx="10252638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Hambatan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10400" y="571500"/>
            <a:ext cx="9220200" cy="3071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53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Injil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damai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sejahtera</a:t>
            </a:r>
            <a:endParaRPr lang="en-US" sz="7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r">
              <a:lnSpc>
                <a:spcPts val="12353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47800" y="4584965"/>
            <a:ext cx="15101728" cy="426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625"/>
              </a:lnSpc>
            </a:pP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Petrus 3:15</a:t>
            </a:r>
          </a:p>
          <a:p>
            <a:pPr algn="just">
              <a:lnSpc>
                <a:spcPts val="5625"/>
              </a:lnSpc>
            </a:pP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kuduskanlah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Kristus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hatimu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sebagai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! Dan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siap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sedialah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pada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segala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waktu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pertanggungan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jawab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tiap-tiap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yang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meminta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pertanggungan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jawab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pengharapan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padamu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haruslah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lemah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lembut</a:t>
            </a:r>
            <a:r>
              <a:rPr lang="en-US" sz="3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3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hormat</a:t>
            </a:r>
            <a:endParaRPr lang="en-US" sz="36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37" r="-17042" b="-2386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918180" y="4047955"/>
            <a:ext cx="12573001" cy="1264696"/>
            <a:chOff x="0" y="0"/>
            <a:chExt cx="2276541" cy="1959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76541" cy="195935"/>
            </a:xfrm>
            <a:custGeom>
              <a:avLst/>
              <a:gdLst/>
              <a:ahLst/>
              <a:cxnLst/>
              <a:rect l="l" t="t" r="r" b="b"/>
              <a:pathLst>
                <a:path w="2276541" h="195935">
                  <a:moveTo>
                    <a:pt x="12118" y="0"/>
                  </a:moveTo>
                  <a:lnTo>
                    <a:pt x="2264423" y="0"/>
                  </a:lnTo>
                  <a:cubicBezTo>
                    <a:pt x="2267637" y="0"/>
                    <a:pt x="2270719" y="1277"/>
                    <a:pt x="2272992" y="3549"/>
                  </a:cubicBezTo>
                  <a:cubicBezTo>
                    <a:pt x="2275264" y="5822"/>
                    <a:pt x="2276541" y="8904"/>
                    <a:pt x="2276541" y="12118"/>
                  </a:cubicBezTo>
                  <a:lnTo>
                    <a:pt x="2276541" y="183817"/>
                  </a:lnTo>
                  <a:cubicBezTo>
                    <a:pt x="2276541" y="187031"/>
                    <a:pt x="2275264" y="190113"/>
                    <a:pt x="2272992" y="192385"/>
                  </a:cubicBezTo>
                  <a:cubicBezTo>
                    <a:pt x="2270719" y="194658"/>
                    <a:pt x="2267637" y="195935"/>
                    <a:pt x="2264423" y="195935"/>
                  </a:cubicBezTo>
                  <a:lnTo>
                    <a:pt x="12118" y="195935"/>
                  </a:lnTo>
                  <a:cubicBezTo>
                    <a:pt x="8904" y="195935"/>
                    <a:pt x="5822" y="194658"/>
                    <a:pt x="3549" y="192385"/>
                  </a:cubicBezTo>
                  <a:cubicBezTo>
                    <a:pt x="1277" y="190113"/>
                    <a:pt x="0" y="187031"/>
                    <a:pt x="0" y="183817"/>
                  </a:cubicBezTo>
                  <a:lnTo>
                    <a:pt x="0" y="12118"/>
                  </a:lnTo>
                  <a:cubicBezTo>
                    <a:pt x="0" y="8904"/>
                    <a:pt x="1277" y="5822"/>
                    <a:pt x="3549" y="3549"/>
                  </a:cubicBezTo>
                  <a:cubicBezTo>
                    <a:pt x="5822" y="1277"/>
                    <a:pt x="8904" y="0"/>
                    <a:pt x="12118" y="0"/>
                  </a:cubicBezTo>
                  <a:close/>
                </a:path>
              </a:pathLst>
            </a:custGeom>
            <a:solidFill>
              <a:srgbClr val="FF3131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34734" y="6102920"/>
            <a:ext cx="16462666" cy="3577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12"/>
              </a:lnSpc>
            </a:pPr>
            <a:r>
              <a:rPr lang="en-US" sz="3366" b="1" dirty="0">
                <a:solidFill>
                  <a:srgbClr val="FFFFFF"/>
                </a:solidFill>
                <a:latin typeface="Cooper Black" panose="0208090404030B020404" pitchFamily="18" charset="0"/>
                <a:ea typeface="Canva Sans Bold"/>
                <a:cs typeface="Canva Sans Bold"/>
                <a:sym typeface="Canva Sans Bold"/>
              </a:rPr>
              <a:t>Roma 5:3-5</a:t>
            </a:r>
          </a:p>
          <a:p>
            <a:pPr algn="l">
              <a:lnSpc>
                <a:spcPts val="4712"/>
              </a:lnSpc>
            </a:pP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hanya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saja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Kita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malah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bermegah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juga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kesengsaraan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tahu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bahwa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kesengsaraan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menimbulkan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ketekunan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4 dan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ketekunan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menimbulkan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tahan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uji dan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tahan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uji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menimbulkan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pengharapan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5 Dan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pengharapan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mengecewakan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kasih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dicurahkan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hati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Kudus yang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dikaruniakan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6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36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97204" y="333957"/>
            <a:ext cx="12393977" cy="3026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96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Pergunakanlah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perisai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</a:t>
            </a:r>
            <a:endParaRPr lang="en-US" sz="7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r">
              <a:lnSpc>
                <a:spcPts val="12196"/>
              </a:lnSpc>
            </a:pPr>
            <a:r>
              <a:rPr lang="en-US" sz="7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7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60267" y="4256405"/>
            <a:ext cx="12651333" cy="847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seharusnya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tertuju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00600" y="419100"/>
            <a:ext cx="9448800" cy="2770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90"/>
              </a:lnSpc>
            </a:pP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Ketopong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keselamatan</a:t>
            </a:r>
            <a:endParaRPr lang="en-US" sz="66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r">
              <a:lnSpc>
                <a:spcPts val="11190"/>
              </a:lnSpc>
            </a:pP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6:17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33800" y="3695700"/>
            <a:ext cx="12017972" cy="5554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Perbarui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pikiran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Tolak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keraguan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Pertahankan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perspektif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kekal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Kemenangan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sudah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diraih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Temukan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semua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harapan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b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</a:t>
            </a:r>
            <a:endParaRPr lang="en-US" sz="51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E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3600" y="773401"/>
            <a:ext cx="13340186" cy="1344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49"/>
              </a:lnSpc>
            </a:pP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Pedang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yaitu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6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125200" y="2300043"/>
            <a:ext cx="4038600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2598" y="4762500"/>
            <a:ext cx="15942804" cy="3731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27"/>
              </a:lnSpc>
            </a:pP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4:12</a:t>
            </a:r>
          </a:p>
          <a:p>
            <a:pPr algn="just">
              <a:lnSpc>
                <a:spcPts val="5927"/>
              </a:lnSpc>
            </a:pP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kuat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lebih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tajam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pada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pedang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bermata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mana pun;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menusuk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amat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sampai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memisahkan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jiwa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sendi-sendi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sumsum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;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sanggup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membedakan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pertimbangan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pikiran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hati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2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28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4401" t="-651" b="-24805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4152900"/>
            <a:ext cx="13113407" cy="2215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98"/>
              </a:lnSpc>
            </a:pPr>
            <a:r>
              <a:rPr lang="en-US" sz="10300" b="1" spc="-643" dirty="0">
                <a:solidFill>
                  <a:srgbClr val="FFFFFF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GOD BLESS 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295</Words>
  <Application>Microsoft Office PowerPoint</Application>
  <PresentationFormat>Custom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Canva Sans Bold</vt:lpstr>
      <vt:lpstr>Arial Nova Bold</vt:lpstr>
      <vt:lpstr>Arial</vt:lpstr>
      <vt:lpstr>Arial Black</vt:lpstr>
      <vt:lpstr>Helvetica Neue</vt:lpstr>
      <vt:lpstr>Arial Nova</vt:lpstr>
      <vt:lpstr>Calibri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Orange Bold Typographic Gospel Of John Church Presentation</dc:title>
  <cp:lastModifiedBy>user</cp:lastModifiedBy>
  <cp:revision>6</cp:revision>
  <dcterms:created xsi:type="dcterms:W3CDTF">2006-08-16T00:00:00Z</dcterms:created>
  <dcterms:modified xsi:type="dcterms:W3CDTF">2026-06-07T07:48:05Z</dcterms:modified>
  <dc:identifier>DAHL0Z6CVgo</dc:identifier>
</cp:coreProperties>
</file>