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nva Sans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r="-22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417942" y="6988521"/>
            <a:ext cx="6257909" cy="1648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1"/>
              </a:lnSpc>
            </a:pPr>
            <a:r>
              <a:rPr lang="en-US" sz="4715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Pdt. Ebirim Mars</a:t>
            </a:r>
          </a:p>
          <a:p>
            <a:pPr algn="ctr">
              <a:lnSpc>
                <a:spcPts val="6601"/>
              </a:lnSpc>
            </a:pPr>
            <a:r>
              <a:rPr lang="en-US" sz="4715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05/04/2026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509" r="-7436" b="-4325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971609" y="-3294860"/>
            <a:ext cx="6882777" cy="6753725"/>
          </a:xfrm>
          <a:custGeom>
            <a:avLst/>
            <a:gdLst/>
            <a:ahLst/>
            <a:cxnLst/>
            <a:rect l="l" t="t" r="r" b="b"/>
            <a:pathLst>
              <a:path w="6882777" h="6753725">
                <a:moveTo>
                  <a:pt x="0" y="0"/>
                </a:moveTo>
                <a:lnTo>
                  <a:pt x="6882777" y="0"/>
                </a:lnTo>
                <a:lnTo>
                  <a:pt x="6882777" y="6753725"/>
                </a:lnTo>
                <a:lnTo>
                  <a:pt x="0" y="6753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0666" flipH="1">
            <a:off x="924560" y="1391863"/>
            <a:ext cx="4938582" cy="4134005"/>
          </a:xfrm>
          <a:custGeom>
            <a:avLst/>
            <a:gdLst/>
            <a:ahLst/>
            <a:cxnLst/>
            <a:rect l="l" t="t" r="r" b="b"/>
            <a:pathLst>
              <a:path w="4938582" h="4134005">
                <a:moveTo>
                  <a:pt x="4938582" y="0"/>
                </a:moveTo>
                <a:lnTo>
                  <a:pt x="0" y="0"/>
                </a:lnTo>
                <a:lnTo>
                  <a:pt x="0" y="4134005"/>
                </a:lnTo>
                <a:lnTo>
                  <a:pt x="4938582" y="4134005"/>
                </a:lnTo>
                <a:lnTo>
                  <a:pt x="4938582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4466587" flipV="1">
            <a:off x="11694749" y="2256094"/>
            <a:ext cx="3644094" cy="3115701"/>
          </a:xfrm>
          <a:custGeom>
            <a:avLst/>
            <a:gdLst/>
            <a:ahLst/>
            <a:cxnLst/>
            <a:rect l="l" t="t" r="r" b="b"/>
            <a:pathLst>
              <a:path w="3644094" h="3115701">
                <a:moveTo>
                  <a:pt x="0" y="3115701"/>
                </a:moveTo>
                <a:lnTo>
                  <a:pt x="3644094" y="3115701"/>
                </a:lnTo>
                <a:lnTo>
                  <a:pt x="3644094" y="0"/>
                </a:lnTo>
                <a:lnTo>
                  <a:pt x="0" y="0"/>
                </a:lnTo>
                <a:lnTo>
                  <a:pt x="0" y="3115701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003440"/>
            <a:ext cx="18288000" cy="3283560"/>
          </a:xfrm>
          <a:custGeom>
            <a:avLst/>
            <a:gdLst/>
            <a:ahLst/>
            <a:cxnLst/>
            <a:rect l="l" t="t" r="r" b="b"/>
            <a:pathLst>
              <a:path w="18288000" h="3283560">
                <a:moveTo>
                  <a:pt x="0" y="0"/>
                </a:moveTo>
                <a:lnTo>
                  <a:pt x="18288000" y="0"/>
                </a:lnTo>
                <a:lnTo>
                  <a:pt x="18288000" y="3283560"/>
                </a:lnTo>
                <a:lnTo>
                  <a:pt x="0" y="328356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-731555"/>
            <a:ext cx="18288000" cy="13437205"/>
          </a:xfrm>
          <a:custGeom>
            <a:avLst/>
            <a:gdLst/>
            <a:ahLst/>
            <a:cxnLst/>
            <a:rect l="l" t="t" r="r" b="b"/>
            <a:pathLst>
              <a:path w="18288000" h="13437205">
                <a:moveTo>
                  <a:pt x="0" y="0"/>
                </a:moveTo>
                <a:lnTo>
                  <a:pt x="18288000" y="0"/>
                </a:lnTo>
                <a:lnTo>
                  <a:pt x="18288000" y="13437205"/>
                </a:lnTo>
                <a:lnTo>
                  <a:pt x="0" y="134372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3340" b="-46784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472399" y="6046807"/>
            <a:ext cx="16256181" cy="3522282"/>
            <a:chOff x="0" y="0"/>
            <a:chExt cx="4281463" cy="92767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81463" cy="927679"/>
            </a:xfrm>
            <a:custGeom>
              <a:avLst/>
              <a:gdLst/>
              <a:ahLst/>
              <a:cxnLst/>
              <a:rect l="l" t="t" r="r" b="b"/>
              <a:pathLst>
                <a:path w="4281463" h="927679">
                  <a:moveTo>
                    <a:pt x="0" y="0"/>
                  </a:moveTo>
                  <a:lnTo>
                    <a:pt x="4281463" y="0"/>
                  </a:lnTo>
                  <a:lnTo>
                    <a:pt x="4281463" y="927679"/>
                  </a:lnTo>
                  <a:lnTo>
                    <a:pt x="0" y="92767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281463" cy="9657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049097" y="6145117"/>
            <a:ext cx="15363900" cy="3239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3"/>
              </a:lnSpc>
            </a:pPr>
            <a:r>
              <a:rPr lang="en-US" sz="46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Matius 28:6 </a:t>
            </a:r>
          </a:p>
          <a:p>
            <a:pPr algn="ctr">
              <a:lnSpc>
                <a:spcPts val="6443"/>
              </a:lnSpc>
            </a:pPr>
            <a:r>
              <a:rPr lang="en-US" sz="460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 tidak ada di sini, sebab Ia telah bangkit, sama seperti yang telah dikatakan-Nya. Mari, lihatlah tempat Ia berbaring.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111" b="-6111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29170" y="2508994"/>
            <a:ext cx="16699880" cy="7109008"/>
            <a:chOff x="0" y="0"/>
            <a:chExt cx="4398322" cy="18723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98322" cy="1872331"/>
            </a:xfrm>
            <a:custGeom>
              <a:avLst/>
              <a:gdLst/>
              <a:ahLst/>
              <a:cxnLst/>
              <a:rect l="l" t="t" r="r" b="b"/>
              <a:pathLst>
                <a:path w="4398322" h="1872331">
                  <a:moveTo>
                    <a:pt x="0" y="0"/>
                  </a:moveTo>
                  <a:lnTo>
                    <a:pt x="4398322" y="0"/>
                  </a:lnTo>
                  <a:lnTo>
                    <a:pt x="4398322" y="1872331"/>
                  </a:lnTo>
                  <a:lnTo>
                    <a:pt x="0" y="187233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398322" cy="19104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98450" y="2818853"/>
            <a:ext cx="15360380" cy="7133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8"/>
              </a:lnSpc>
            </a:pP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Matius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27:59-60</a:t>
            </a:r>
          </a:p>
          <a:p>
            <a:pPr algn="ctr">
              <a:lnSpc>
                <a:spcPts val="7048"/>
              </a:lnSpc>
            </a:pP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Dan Yusuf pun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mengambil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mayat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mengapaninya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kain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lenan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putih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bersih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60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lalu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membaringkannya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kuburnya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baru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yang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digalinya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bukit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batu, dan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sesudah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menggulingkan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sebuah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batu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besar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pintu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kubur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pergilah</a:t>
            </a:r>
            <a:r>
              <a:rPr lang="en-US" sz="503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4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ia.</a:t>
            </a:r>
            <a:endParaRPr lang="en-US" sz="503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7048"/>
              </a:lnSpc>
            </a:pPr>
            <a:endParaRPr lang="en-US" sz="5034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40636" y="676618"/>
            <a:ext cx="14876008" cy="137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53"/>
              </a:lnSpc>
            </a:pPr>
            <a:r>
              <a:rPr lang="en-US" sz="7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7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kini</a:t>
            </a:r>
            <a:r>
              <a:rPr lang="en-US" sz="7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7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dimakamkan</a:t>
            </a:r>
            <a:endParaRPr lang="en-US" sz="72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111" b="-6111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397045"/>
            <a:ext cx="18288000" cy="2361280"/>
            <a:chOff x="0" y="0"/>
            <a:chExt cx="4816593" cy="6219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621901"/>
            </a:xfrm>
            <a:custGeom>
              <a:avLst/>
              <a:gdLst/>
              <a:ahLst/>
              <a:cxnLst/>
              <a:rect l="l" t="t" r="r" b="b"/>
              <a:pathLst>
                <a:path w="4816592" h="621901">
                  <a:moveTo>
                    <a:pt x="0" y="0"/>
                  </a:moveTo>
                  <a:lnTo>
                    <a:pt x="4816592" y="0"/>
                  </a:lnTo>
                  <a:lnTo>
                    <a:pt x="4816592" y="621901"/>
                  </a:lnTo>
                  <a:lnTo>
                    <a:pt x="0" y="62190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660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881367" y="628860"/>
            <a:ext cx="14525262" cy="1951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66"/>
              </a:lnSpc>
            </a:pPr>
            <a:r>
              <a:rPr lang="en-US" sz="561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Kematian</a:t>
            </a:r>
            <a:r>
              <a:rPr lang="en-US" sz="561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561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memberi</a:t>
            </a:r>
            <a:r>
              <a:rPr lang="en-US" sz="561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-Nya </a:t>
            </a:r>
            <a:r>
              <a:rPr lang="en-US" sz="561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kuasa</a:t>
            </a:r>
            <a:r>
              <a:rPr lang="en-US" sz="561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561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masuk</a:t>
            </a:r>
            <a:r>
              <a:rPr lang="en-US" sz="561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</a:t>
            </a:r>
            <a:r>
              <a:rPr lang="en-US" sz="561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561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61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kubur</a:t>
            </a:r>
            <a:r>
              <a:rPr lang="en-US" sz="561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  <a:r>
              <a:rPr lang="en-US" sz="561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561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94060" y="3128995"/>
            <a:ext cx="16962502" cy="1318157"/>
            <a:chOff x="0" y="0"/>
            <a:chExt cx="4467490" cy="3471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67490" cy="347169"/>
            </a:xfrm>
            <a:custGeom>
              <a:avLst/>
              <a:gdLst/>
              <a:ahLst/>
              <a:cxnLst/>
              <a:rect l="l" t="t" r="r" b="b"/>
              <a:pathLst>
                <a:path w="4467490" h="347169">
                  <a:moveTo>
                    <a:pt x="0" y="0"/>
                  </a:moveTo>
                  <a:lnTo>
                    <a:pt x="4467490" y="0"/>
                  </a:lnTo>
                  <a:lnTo>
                    <a:pt x="4467490" y="347169"/>
                  </a:lnTo>
                  <a:lnTo>
                    <a:pt x="0" y="347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467490" cy="385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3391957"/>
            <a:ext cx="15117462" cy="703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48"/>
              </a:lnSpc>
            </a:pPr>
            <a:r>
              <a:rPr lang="en-US" sz="417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Melucuti Senjata dan Mempermalukan Setan  -Kolose 2:15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94060" y="4805312"/>
            <a:ext cx="16962502" cy="1318157"/>
            <a:chOff x="0" y="0"/>
            <a:chExt cx="4467490" cy="3471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67490" cy="347169"/>
            </a:xfrm>
            <a:custGeom>
              <a:avLst/>
              <a:gdLst/>
              <a:ahLst/>
              <a:cxnLst/>
              <a:rect l="l" t="t" r="r" b="b"/>
              <a:pathLst>
                <a:path w="4467490" h="347169">
                  <a:moveTo>
                    <a:pt x="0" y="0"/>
                  </a:moveTo>
                  <a:lnTo>
                    <a:pt x="4467490" y="0"/>
                  </a:lnTo>
                  <a:lnTo>
                    <a:pt x="4467490" y="347169"/>
                  </a:lnTo>
                  <a:lnTo>
                    <a:pt x="0" y="347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467490" cy="385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94060" y="5040478"/>
            <a:ext cx="16274740" cy="743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18"/>
              </a:lnSpc>
            </a:pPr>
            <a:r>
              <a:rPr lang="en-US" sz="444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Merebut</a:t>
            </a:r>
            <a:r>
              <a:rPr lang="en-US" sz="444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kembali</a:t>
            </a:r>
            <a:r>
              <a:rPr lang="en-US" sz="444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kunci</a:t>
            </a:r>
            <a:r>
              <a:rPr lang="en-US" sz="444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4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neraka</a:t>
            </a:r>
            <a:r>
              <a:rPr lang="en-US" sz="444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444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kematian</a:t>
            </a:r>
            <a:r>
              <a:rPr lang="en-US" sz="444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-Wahyu 1:18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94060" y="6494944"/>
            <a:ext cx="16962502" cy="1318157"/>
            <a:chOff x="0" y="0"/>
            <a:chExt cx="4467490" cy="34716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67490" cy="347169"/>
            </a:xfrm>
            <a:custGeom>
              <a:avLst/>
              <a:gdLst/>
              <a:ahLst/>
              <a:cxnLst/>
              <a:rect l="l" t="t" r="r" b="b"/>
              <a:pathLst>
                <a:path w="4467490" h="347169">
                  <a:moveTo>
                    <a:pt x="0" y="0"/>
                  </a:moveTo>
                  <a:lnTo>
                    <a:pt x="4467490" y="0"/>
                  </a:lnTo>
                  <a:lnTo>
                    <a:pt x="4467490" y="347169"/>
                  </a:lnTo>
                  <a:lnTo>
                    <a:pt x="0" y="347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467490" cy="385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99492" y="6607458"/>
            <a:ext cx="14287500" cy="847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Khotbah</a:t>
            </a:r>
            <a:r>
              <a:rPr lang="en-US" sz="4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Roh-roh</a:t>
            </a:r>
            <a:r>
              <a:rPr lang="en-US" sz="4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4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Penjara</a:t>
            </a:r>
            <a:r>
              <a:rPr lang="en-US" sz="4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: Petrus 3:19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794060" y="8441751"/>
            <a:ext cx="16962502" cy="1318157"/>
            <a:chOff x="0" y="0"/>
            <a:chExt cx="4467490" cy="34716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467490" cy="347169"/>
            </a:xfrm>
            <a:custGeom>
              <a:avLst/>
              <a:gdLst/>
              <a:ahLst/>
              <a:cxnLst/>
              <a:rect l="l" t="t" r="r" b="b"/>
              <a:pathLst>
                <a:path w="4467490" h="347169">
                  <a:moveTo>
                    <a:pt x="0" y="0"/>
                  </a:moveTo>
                  <a:lnTo>
                    <a:pt x="4467490" y="0"/>
                  </a:lnTo>
                  <a:lnTo>
                    <a:pt x="4467490" y="347169"/>
                  </a:lnTo>
                  <a:lnTo>
                    <a:pt x="0" y="347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467490" cy="385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773713" y="8441751"/>
            <a:ext cx="10108461" cy="847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4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Pembebasan</a:t>
            </a:r>
            <a:r>
              <a:rPr lang="en-US" sz="44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Orang Mati yang Saleh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111" b="-6111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62749" y="2781787"/>
            <a:ext cx="16962502" cy="1318157"/>
            <a:chOff x="0" y="0"/>
            <a:chExt cx="4467490" cy="3471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67490" cy="347169"/>
            </a:xfrm>
            <a:custGeom>
              <a:avLst/>
              <a:gdLst/>
              <a:ahLst/>
              <a:cxnLst/>
              <a:rect l="l" t="t" r="r" b="b"/>
              <a:pathLst>
                <a:path w="4467490" h="347169">
                  <a:moveTo>
                    <a:pt x="0" y="0"/>
                  </a:moveTo>
                  <a:lnTo>
                    <a:pt x="4467490" y="0"/>
                  </a:lnTo>
                  <a:lnTo>
                    <a:pt x="4467490" y="347169"/>
                  </a:lnTo>
                  <a:lnTo>
                    <a:pt x="0" y="347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67490" cy="385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2879474"/>
            <a:ext cx="15130367" cy="861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Bukti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bahwa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Kekristenan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benar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Korintus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15:17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628518" y="4642869"/>
            <a:ext cx="16962502" cy="1318157"/>
            <a:chOff x="0" y="0"/>
            <a:chExt cx="4467490" cy="3471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67490" cy="347169"/>
            </a:xfrm>
            <a:custGeom>
              <a:avLst/>
              <a:gdLst/>
              <a:ahLst/>
              <a:cxnLst/>
              <a:rect l="l" t="t" r="r" b="b"/>
              <a:pathLst>
                <a:path w="4467490" h="347169">
                  <a:moveTo>
                    <a:pt x="0" y="0"/>
                  </a:moveTo>
                  <a:lnTo>
                    <a:pt x="4467490" y="0"/>
                  </a:lnTo>
                  <a:lnTo>
                    <a:pt x="4467490" y="347169"/>
                  </a:lnTo>
                  <a:lnTo>
                    <a:pt x="0" y="347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467490" cy="385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60772" y="4883329"/>
            <a:ext cx="15755628" cy="846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09"/>
              </a:lnSpc>
            </a:pP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mengalahkan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kematian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Korintus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15:54-55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62749" y="6608727"/>
            <a:ext cx="16962502" cy="1318157"/>
            <a:chOff x="0" y="0"/>
            <a:chExt cx="4467490" cy="3471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67490" cy="347169"/>
            </a:xfrm>
            <a:custGeom>
              <a:avLst/>
              <a:gdLst/>
              <a:ahLst/>
              <a:cxnLst/>
              <a:rect l="l" t="t" r="r" b="b"/>
              <a:pathLst>
                <a:path w="4467490" h="347169">
                  <a:moveTo>
                    <a:pt x="0" y="0"/>
                  </a:moveTo>
                  <a:lnTo>
                    <a:pt x="4467490" y="0"/>
                  </a:lnTo>
                  <a:lnTo>
                    <a:pt x="4467490" y="347169"/>
                  </a:lnTo>
                  <a:lnTo>
                    <a:pt x="0" y="347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467490" cy="385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60773" y="6776633"/>
            <a:ext cx="13317228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Menjamin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kekal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Yohanes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11:25-26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28518" y="8390065"/>
            <a:ext cx="16962502" cy="1318157"/>
            <a:chOff x="0" y="0"/>
            <a:chExt cx="4467490" cy="34716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67490" cy="347169"/>
            </a:xfrm>
            <a:custGeom>
              <a:avLst/>
              <a:gdLst/>
              <a:ahLst/>
              <a:cxnLst/>
              <a:rect l="l" t="t" r="r" b="b"/>
              <a:pathLst>
                <a:path w="4467490" h="347169">
                  <a:moveTo>
                    <a:pt x="0" y="0"/>
                  </a:moveTo>
                  <a:lnTo>
                    <a:pt x="4467490" y="0"/>
                  </a:lnTo>
                  <a:lnTo>
                    <a:pt x="4467490" y="347169"/>
                  </a:lnTo>
                  <a:lnTo>
                    <a:pt x="0" y="347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467490" cy="385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160773" y="8479334"/>
            <a:ext cx="14103582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menjadi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perantara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bagi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(Roma 8:34)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28518" y="1067169"/>
            <a:ext cx="16962502" cy="1318157"/>
            <a:chOff x="0" y="0"/>
            <a:chExt cx="4467490" cy="34716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467490" cy="347169"/>
            </a:xfrm>
            <a:custGeom>
              <a:avLst/>
              <a:gdLst/>
              <a:ahLst/>
              <a:cxnLst/>
              <a:rect l="l" t="t" r="r" b="b"/>
              <a:pathLst>
                <a:path w="4467490" h="347169">
                  <a:moveTo>
                    <a:pt x="0" y="0"/>
                  </a:moveTo>
                  <a:lnTo>
                    <a:pt x="4467490" y="0"/>
                  </a:lnTo>
                  <a:lnTo>
                    <a:pt x="4467490" y="347169"/>
                  </a:lnTo>
                  <a:lnTo>
                    <a:pt x="0" y="34716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4467490" cy="3852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955184" y="1100874"/>
            <a:ext cx="12309170" cy="1137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63"/>
              </a:lnSpc>
            </a:pPr>
            <a:r>
              <a:rPr lang="en-US" sz="668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KERANA IA TELAH BANGKIT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" y="762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111" b="-611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44964" y="347958"/>
            <a:ext cx="16230600" cy="6483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61"/>
              </a:lnSpc>
            </a:pPr>
            <a:r>
              <a:rPr lang="en-US" sz="77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 </a:t>
            </a:r>
            <a:r>
              <a:rPr lang="en-US" sz="77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memiliki</a:t>
            </a:r>
            <a:r>
              <a:rPr lang="en-US" sz="77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marL="1567031" lvl="1" indent="-783515" algn="l">
              <a:lnSpc>
                <a:spcPts val="10161"/>
              </a:lnSpc>
              <a:buAutoNum type="arabicPeriod"/>
            </a:pPr>
            <a:r>
              <a:rPr lang="en-US" sz="66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Pembenaran</a:t>
            </a:r>
            <a:endParaRPr lang="en-US" sz="66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567031" lvl="1" indent="-783515" algn="l">
              <a:lnSpc>
                <a:spcPts val="10161"/>
              </a:lnSpc>
              <a:buAutoNum type="arabicPeriod"/>
            </a:pPr>
            <a:r>
              <a:rPr lang="en-US" sz="66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Pengampunan</a:t>
            </a:r>
            <a:endParaRPr lang="en-US" sz="66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567031" lvl="1" indent="-783515" algn="l">
              <a:lnSpc>
                <a:spcPts val="10161"/>
              </a:lnSpc>
              <a:buAutoNum type="arabicPeriod"/>
            </a:pPr>
            <a:r>
              <a:rPr lang="en-US" sz="6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Harapan </a:t>
            </a:r>
          </a:p>
          <a:p>
            <a:pPr marL="1511299" lvl="1" indent="-755650" algn="l">
              <a:lnSpc>
                <a:spcPts val="9799"/>
              </a:lnSpc>
              <a:buAutoNum type="arabicPeriod"/>
            </a:pPr>
            <a:r>
              <a:rPr lang="en-US" sz="6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Penghiburan</a:t>
            </a:r>
            <a:r>
              <a:rPr lang="en-US" sz="6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 </a:t>
            </a:r>
            <a:r>
              <a:rPr lang="en-US" sz="6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Tesalonika</a:t>
            </a:r>
            <a:r>
              <a:rPr lang="en-US" sz="6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4:13-14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7080187"/>
            <a:ext cx="18288000" cy="3206813"/>
            <a:chOff x="0" y="0"/>
            <a:chExt cx="4816593" cy="84459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844593"/>
            </a:xfrm>
            <a:custGeom>
              <a:avLst/>
              <a:gdLst/>
              <a:ahLst/>
              <a:cxnLst/>
              <a:rect l="l" t="t" r="r" b="b"/>
              <a:pathLst>
                <a:path w="4816592" h="844593">
                  <a:moveTo>
                    <a:pt x="0" y="0"/>
                  </a:moveTo>
                  <a:lnTo>
                    <a:pt x="4816592" y="0"/>
                  </a:lnTo>
                  <a:lnTo>
                    <a:pt x="4816592" y="844593"/>
                  </a:lnTo>
                  <a:lnTo>
                    <a:pt x="0" y="84459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16593" cy="8826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046947" y="7262956"/>
            <a:ext cx="14309899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Sebagaimana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Adam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menjadikan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berdosa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kini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menjadikan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benar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  <a:b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</a:b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Roma 5:18-19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111" b="-611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14600" y="381999"/>
            <a:ext cx="12681985" cy="1110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34"/>
              </a:lnSpc>
            </a:pPr>
            <a:r>
              <a:rPr lang="en-US" sz="652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KARENA DIA TELAH BANGKIT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246591" y="1582544"/>
            <a:ext cx="9794818" cy="8718331"/>
            <a:chOff x="0" y="0"/>
            <a:chExt cx="2579705" cy="22961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79705" cy="2296186"/>
            </a:xfrm>
            <a:custGeom>
              <a:avLst/>
              <a:gdLst/>
              <a:ahLst/>
              <a:cxnLst/>
              <a:rect l="l" t="t" r="r" b="b"/>
              <a:pathLst>
                <a:path w="2579705" h="2296186">
                  <a:moveTo>
                    <a:pt x="0" y="0"/>
                  </a:moveTo>
                  <a:lnTo>
                    <a:pt x="2579705" y="0"/>
                  </a:lnTo>
                  <a:lnTo>
                    <a:pt x="2579705" y="2296186"/>
                  </a:lnTo>
                  <a:lnTo>
                    <a:pt x="0" y="229618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579705" cy="23342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638800" y="1599080"/>
            <a:ext cx="8077200" cy="8577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dosa-dosaku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belenggu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hutang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penyakit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kesedihan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penyesalan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kekurangan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kebingungan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kematian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penolakan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kutukan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kehilangan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arah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kegagalan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816"/>
              </a:lnSpc>
            </a:pPr>
            <a:r>
              <a:rPr lang="en-US" sz="344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44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menang</a:t>
            </a:r>
            <a:endParaRPr lang="en-US" sz="344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" b="-1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721571" y="6636500"/>
            <a:ext cx="9726017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GOD BLESS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246</Words>
  <Application>Microsoft Office PowerPoint</Application>
  <PresentationFormat>Custom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Canva Sans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Pdt. Ebirim mars</dc:title>
  <cp:lastModifiedBy>user</cp:lastModifiedBy>
  <cp:revision>4</cp:revision>
  <dcterms:created xsi:type="dcterms:W3CDTF">2006-08-16T00:00:00Z</dcterms:created>
  <dcterms:modified xsi:type="dcterms:W3CDTF">2026-04-05T05:36:03Z</dcterms:modified>
  <dc:identifier>DAHF9Nf7WuE</dc:identifier>
</cp:coreProperties>
</file>