
<file path=[Content_Types].xml><?xml version="1.0" encoding="utf-8"?>
<Types xmlns="http://schemas.openxmlformats.org/package/2006/content-types">
  <Default Extension="fntdata" ContentType="application/x-fontdata"/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Canva Sans Bold" panose="020B0604020202020204" charset="0"/>
      <p:regular r:id="rId17"/>
    </p:embeddedFont>
    <p:embeddedFont>
      <p:font typeface="ITC Franklin Gothic LT Condensed" panose="020B0604020202020204" charset="0"/>
      <p:regular r:id="rId18"/>
    </p:embeddedFont>
    <p:embeddedFont>
      <p:font typeface="ITC Franklin Gothic LT Condensed Semi-Bold" panose="020B0604020202020204" charset="0"/>
      <p:regular r:id="rId19"/>
    </p:embeddedFont>
    <p:embeddedFont>
      <p:font typeface="ITC Franklin Gothic LT Ultra-Bold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780" y="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f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f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f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2222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339489" y="1599072"/>
            <a:ext cx="14995766" cy="5915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4775"/>
              </a:lnSpc>
            </a:pPr>
            <a:r>
              <a:rPr lang="en-US" sz="13192" b="1" spc="-382">
                <a:solidFill>
                  <a:srgbClr val="282121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TETAP BERDIRI PADA HARI YANG JAHAT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3492" y="8167096"/>
            <a:ext cx="14001198" cy="1389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60"/>
              </a:lnSpc>
              <a:spcBef>
                <a:spcPct val="0"/>
              </a:spcBef>
            </a:pPr>
            <a:r>
              <a:rPr lang="en-US" sz="8000" b="1">
                <a:solidFill>
                  <a:srgbClr val="282121"/>
                </a:solidFill>
                <a:latin typeface="ITC Franklin Gothic LT Condensed Semi-Bold"/>
                <a:ea typeface="ITC Franklin Gothic LT Condensed Semi-Bold"/>
                <a:cs typeface="ITC Franklin Gothic LT Condensed Semi-Bold"/>
                <a:sym typeface="ITC Franklin Gothic LT Condensed Semi-Bold"/>
              </a:rPr>
              <a:t>PDT. EBIRIM MARS  21/06/2026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2222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76250" y="1572540"/>
            <a:ext cx="2347726" cy="3570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815"/>
              </a:lnSpc>
              <a:spcBef>
                <a:spcPct val="0"/>
              </a:spcBef>
            </a:pPr>
            <a:r>
              <a:rPr lang="en-US" sz="27754" b="1" spc="-804">
                <a:solidFill>
                  <a:srgbClr val="282121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“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2678620"/>
            <a:ext cx="17115534" cy="6579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10156"/>
              </a:lnSpc>
              <a:spcBef>
                <a:spcPct val="0"/>
              </a:spcBef>
            </a:pPr>
            <a:r>
              <a:rPr lang="en-US" sz="8324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Sebab itu ambillah seluruh perlengkapan senjata Allah, supaya kamu dapat mengadakan perlawanan pada hari yang jahat itu dan tetap berdiri, sesudah kamu menyelesaikan segala sesuatu.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666872" y="904875"/>
            <a:ext cx="10230547" cy="957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0"/>
              </a:lnSpc>
              <a:spcBef>
                <a:spcPct val="0"/>
              </a:spcBef>
            </a:pPr>
            <a:r>
              <a:rPr lang="en-US" sz="5500" b="1">
                <a:solidFill>
                  <a:srgbClr val="282121"/>
                </a:solidFill>
                <a:latin typeface="ITC Franklin Gothic LT Condensed Semi-Bold"/>
                <a:ea typeface="ITC Franklin Gothic LT Condensed Semi-Bold"/>
                <a:cs typeface="ITC Franklin Gothic LT Condensed Semi-Bold"/>
                <a:sym typeface="ITC Franklin Gothic LT Condensed Semi-Bold"/>
              </a:rPr>
              <a:t>EFESUS 6:13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2275" t="-75001" b="-118943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9637351" y="2975611"/>
            <a:ext cx="7621949" cy="4316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59"/>
              </a:lnSpc>
            </a:pPr>
            <a:r>
              <a:rPr lang="en-US" sz="7999" b="1">
                <a:solidFill>
                  <a:srgbClr val="F6E6D6"/>
                </a:solidFill>
                <a:latin typeface="ITC Franklin Gothic LT Condensed Semi-Bold"/>
                <a:ea typeface="ITC Franklin Gothic LT Condensed Semi-Bold"/>
                <a:cs typeface="ITC Franklin Gothic LT Condensed Semi-Bold"/>
                <a:sym typeface="ITC Franklin Gothic LT Condensed Semi-Bold"/>
              </a:rPr>
              <a:t>SESUDAH KAMU MENYELESAIKAN SEGALA SESUATU DAN BEDIRI TEGUH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3970020" y="-3519333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21111" t="-36929" r="-736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951803" y="-715319"/>
            <a:ext cx="6775642" cy="11717639"/>
            <a:chOff x="0" y="0"/>
            <a:chExt cx="1784531" cy="308612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84531" cy="3086127"/>
            </a:xfrm>
            <a:custGeom>
              <a:avLst/>
              <a:gdLst/>
              <a:ahLst/>
              <a:cxnLst/>
              <a:rect l="l" t="t" r="r" b="b"/>
              <a:pathLst>
                <a:path w="1784531" h="3086127">
                  <a:moveTo>
                    <a:pt x="0" y="0"/>
                  </a:moveTo>
                  <a:lnTo>
                    <a:pt x="1784531" y="0"/>
                  </a:lnTo>
                  <a:lnTo>
                    <a:pt x="1784531" y="3086127"/>
                  </a:lnTo>
                  <a:lnTo>
                    <a:pt x="0" y="3086127"/>
                  </a:lnTo>
                  <a:close/>
                </a:path>
              </a:pathLst>
            </a:custGeom>
            <a:solidFill>
              <a:srgbClr val="282121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784531" cy="31432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71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389545" y="743106"/>
            <a:ext cx="10887585" cy="7816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97"/>
              </a:lnSpc>
            </a:pPr>
            <a:r>
              <a:rPr lang="en-US" sz="5571" b="1" dirty="0">
                <a:solidFill>
                  <a:srgbClr val="282121"/>
                </a:solidFill>
                <a:latin typeface="ITC Franklin Gothic LT Condensed Semi-Bold"/>
                <a:ea typeface="ITC Franklin Gothic LT Condensed Semi-Bold"/>
                <a:cs typeface="ITC Franklin Gothic LT Condensed Semi-Bold"/>
                <a:sym typeface="ITC Franklin Gothic LT Condensed Semi-Bold"/>
              </a:rPr>
              <a:t>1 Petrus 5:8</a:t>
            </a:r>
          </a:p>
          <a:p>
            <a:pPr marL="0" lvl="1" indent="0" algn="l">
              <a:lnSpc>
                <a:spcPts val="6797"/>
              </a:lnSpc>
              <a:spcBef>
                <a:spcPct val="0"/>
              </a:spcBef>
            </a:pPr>
            <a:r>
              <a:rPr lang="en-US" sz="5400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Sadarlah</a:t>
            </a:r>
            <a:r>
              <a:rPr lang="en-US" sz="5400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 dan </a:t>
            </a:r>
            <a:r>
              <a:rPr lang="en-US" sz="5400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berjaga-jagalah</a:t>
            </a:r>
            <a:r>
              <a:rPr lang="en-US" sz="5400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! </a:t>
            </a:r>
            <a:r>
              <a:rPr lang="en-US" sz="5400" b="1" dirty="0" err="1">
                <a:solidFill>
                  <a:srgbClr val="282121"/>
                </a:solidFill>
                <a:latin typeface="ITC Franklin Gothic LT Condensed Semi-Bold"/>
                <a:ea typeface="ITC Franklin Gothic LT Condensed Semi-Bold"/>
                <a:cs typeface="ITC Franklin Gothic LT Condensed Semi-Bold"/>
                <a:sym typeface="ITC Franklin Gothic LT Condensed Semi-Bold"/>
              </a:rPr>
              <a:t>Lawanmu</a:t>
            </a:r>
            <a:r>
              <a:rPr lang="en-US" sz="5400" b="1" dirty="0">
                <a:solidFill>
                  <a:srgbClr val="282121"/>
                </a:solidFill>
                <a:latin typeface="ITC Franklin Gothic LT Condensed Semi-Bold"/>
                <a:ea typeface="ITC Franklin Gothic LT Condensed Semi-Bold"/>
                <a:cs typeface="ITC Franklin Gothic LT Condensed Semi-Bold"/>
                <a:sym typeface="ITC Franklin Gothic LT Condensed Semi-Bold"/>
              </a:rPr>
              <a:t>, </a:t>
            </a:r>
            <a:r>
              <a:rPr lang="en-US" sz="5400" b="1" dirty="0" err="1">
                <a:solidFill>
                  <a:srgbClr val="282121"/>
                </a:solidFill>
                <a:latin typeface="ITC Franklin Gothic LT Condensed Semi-Bold"/>
                <a:ea typeface="ITC Franklin Gothic LT Condensed Semi-Bold"/>
                <a:cs typeface="ITC Franklin Gothic LT Condensed Semi-Bold"/>
                <a:sym typeface="ITC Franklin Gothic LT Condensed Semi-Bold"/>
              </a:rPr>
              <a:t>si</a:t>
            </a:r>
            <a:r>
              <a:rPr lang="en-US" sz="5400" b="1" dirty="0">
                <a:solidFill>
                  <a:srgbClr val="282121"/>
                </a:solidFill>
                <a:latin typeface="ITC Franklin Gothic LT Condensed Semi-Bold"/>
                <a:ea typeface="ITC Franklin Gothic LT Condensed Semi-Bold"/>
                <a:cs typeface="ITC Franklin Gothic LT Condensed Semi-Bold"/>
                <a:sym typeface="ITC Franklin Gothic LT Condensed Semi-Bold"/>
              </a:rPr>
              <a:t> Iblis,</a:t>
            </a:r>
            <a:r>
              <a:rPr lang="en-US" sz="5400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 </a:t>
            </a:r>
            <a:r>
              <a:rPr lang="en-US" sz="5400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berjalan</a:t>
            </a:r>
            <a:r>
              <a:rPr lang="en-US" sz="5400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 </a:t>
            </a:r>
            <a:r>
              <a:rPr lang="en-US" sz="5400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keliling</a:t>
            </a:r>
            <a:r>
              <a:rPr lang="en-US" sz="5400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 </a:t>
            </a:r>
            <a:r>
              <a:rPr lang="en-US" sz="5400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sama</a:t>
            </a:r>
            <a:r>
              <a:rPr lang="en-US" sz="5400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 </a:t>
            </a:r>
            <a:r>
              <a:rPr lang="en-US" sz="5400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seperti</a:t>
            </a:r>
            <a:r>
              <a:rPr lang="en-US" sz="5400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 </a:t>
            </a:r>
            <a:r>
              <a:rPr lang="en-US" sz="5400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singa</a:t>
            </a:r>
            <a:r>
              <a:rPr lang="en-US" sz="5400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 yang </a:t>
            </a:r>
            <a:r>
              <a:rPr lang="en-US" sz="5400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mengaum</a:t>
            </a:r>
            <a:r>
              <a:rPr lang="en-US" sz="5400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-aum dan </a:t>
            </a:r>
            <a:r>
              <a:rPr lang="en-US" sz="5400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mencari</a:t>
            </a:r>
            <a:r>
              <a:rPr lang="en-US" sz="5400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 orang yang </a:t>
            </a:r>
            <a:r>
              <a:rPr lang="en-US" sz="5400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dapat</a:t>
            </a:r>
            <a:r>
              <a:rPr lang="en-US" sz="5400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 </a:t>
            </a:r>
            <a:r>
              <a:rPr lang="en-US" sz="5400" b="1" dirty="0" err="1">
                <a:solidFill>
                  <a:srgbClr val="282121"/>
                </a:solidFill>
                <a:latin typeface="ITC Franklin Gothic LT Condensed Semi-Bold"/>
                <a:ea typeface="ITC Franklin Gothic LT Condensed Semi-Bold"/>
                <a:cs typeface="ITC Franklin Gothic LT Condensed Semi-Bold"/>
                <a:sym typeface="ITC Franklin Gothic LT Condensed Semi-Bold"/>
              </a:rPr>
              <a:t>ditelannya</a:t>
            </a:r>
            <a:r>
              <a:rPr lang="en-US" sz="5400" b="1" dirty="0">
                <a:solidFill>
                  <a:srgbClr val="282121"/>
                </a:solidFill>
                <a:latin typeface="ITC Franklin Gothic LT Condensed Semi-Bold"/>
                <a:ea typeface="ITC Franklin Gothic LT Condensed Semi-Bold"/>
                <a:cs typeface="ITC Franklin Gothic LT Condensed Semi-Bold"/>
                <a:sym typeface="ITC Franklin Gothic LT Condensed Semi-Bold"/>
              </a:rPr>
              <a:t>.</a:t>
            </a:r>
          </a:p>
          <a:p>
            <a:pPr marL="0" lvl="1" indent="0" algn="l">
              <a:lnSpc>
                <a:spcPts val="6797"/>
              </a:lnSpc>
              <a:spcBef>
                <a:spcPct val="0"/>
              </a:spcBef>
            </a:pPr>
            <a:endParaRPr lang="en-US" sz="5571" b="1" dirty="0">
              <a:solidFill>
                <a:srgbClr val="282121"/>
              </a:solidFill>
              <a:latin typeface="ITC Franklin Gothic LT Condensed Semi-Bold"/>
              <a:ea typeface="ITC Franklin Gothic LT Condensed Semi-Bold"/>
              <a:cs typeface="ITC Franklin Gothic LT Condensed Semi-Bold"/>
              <a:sym typeface="ITC Franklin Gothic LT Condensed Semi-Bold"/>
            </a:endParaRPr>
          </a:p>
          <a:p>
            <a:pPr marL="0" lvl="1" indent="0" algn="l">
              <a:lnSpc>
                <a:spcPts val="6797"/>
              </a:lnSpc>
              <a:spcBef>
                <a:spcPct val="0"/>
              </a:spcBef>
            </a:pPr>
            <a:endParaRPr lang="en-US" sz="5571" b="1" dirty="0">
              <a:solidFill>
                <a:srgbClr val="282121"/>
              </a:solidFill>
              <a:latin typeface="ITC Franklin Gothic LT Condensed Semi-Bold"/>
              <a:ea typeface="ITC Franklin Gothic LT Condensed Semi-Bold"/>
              <a:cs typeface="ITC Franklin Gothic LT Condensed Semi-Bold"/>
              <a:sym typeface="ITC Franklin Gothic LT Condensed Semi-Bold"/>
            </a:endParaRPr>
          </a:p>
          <a:p>
            <a:pPr marL="0" lvl="1" indent="0" algn="l">
              <a:lnSpc>
                <a:spcPts val="6797"/>
              </a:lnSpc>
              <a:spcBef>
                <a:spcPct val="0"/>
              </a:spcBef>
            </a:pPr>
            <a:endParaRPr lang="en-US" sz="5571" b="1" dirty="0">
              <a:solidFill>
                <a:srgbClr val="282121"/>
              </a:solidFill>
              <a:latin typeface="ITC Franklin Gothic LT Condensed Semi-Bold"/>
              <a:ea typeface="ITC Franklin Gothic LT Condensed Semi-Bold"/>
              <a:cs typeface="ITC Franklin Gothic LT Condensed Semi-Bold"/>
              <a:sym typeface="ITC Franklin Gothic LT Condensed Semi-Bold"/>
            </a:endParaRPr>
          </a:p>
          <a:p>
            <a:pPr marL="0" lvl="1" indent="0" algn="l">
              <a:lnSpc>
                <a:spcPts val="6797"/>
              </a:lnSpc>
              <a:spcBef>
                <a:spcPct val="0"/>
              </a:spcBef>
            </a:pPr>
            <a:endParaRPr lang="en-US" sz="5571" b="1" dirty="0">
              <a:solidFill>
                <a:srgbClr val="282121"/>
              </a:solidFill>
              <a:latin typeface="ITC Franklin Gothic LT Condensed Semi-Bold"/>
              <a:ea typeface="ITC Franklin Gothic LT Condensed Semi-Bold"/>
              <a:cs typeface="ITC Franklin Gothic LT Condensed Semi-Bold"/>
              <a:sym typeface="ITC Franklin Gothic LT Condensed Semi-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48191" y="2786583"/>
            <a:ext cx="5220032" cy="704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1"/>
              </a:lnSpc>
            </a:pPr>
            <a:r>
              <a:rPr lang="en-US" sz="5252" b="1">
                <a:solidFill>
                  <a:srgbClr val="FFFFFF"/>
                </a:solidFill>
                <a:latin typeface="ITC Franklin Gothic LT Condensed Semi-Bold"/>
                <a:ea typeface="ITC Franklin Gothic LT Condensed Semi-Bold"/>
                <a:cs typeface="ITC Franklin Gothic LT Condensed Semi-Bold"/>
                <a:sym typeface="ITC Franklin Gothic LT Condensed Semi-Bold"/>
              </a:rPr>
              <a:t>MUSUH TERBESAR</a:t>
            </a:r>
            <a:r>
              <a:rPr lang="en-US" sz="5252" b="1">
                <a:solidFill>
                  <a:srgbClr val="F6E6D6"/>
                </a:solidFill>
                <a:latin typeface="ITC Franklin Gothic LT Condensed Semi-Bold"/>
                <a:ea typeface="ITC Franklin Gothic LT Condensed Semi-Bold"/>
                <a:cs typeface="ITC Franklin Gothic LT Condensed Semi-Bold"/>
                <a:sym typeface="ITC Franklin Gothic LT Condensed Semi-Bold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8191" y="6254110"/>
            <a:ext cx="5220032" cy="2305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34006" lvl="1" indent="-567003" algn="l">
              <a:lnSpc>
                <a:spcPts val="4201"/>
              </a:lnSpc>
              <a:buAutoNum type="arabicPeriod"/>
            </a:pPr>
            <a:r>
              <a:rPr lang="en-US" sz="5252" b="1">
                <a:solidFill>
                  <a:srgbClr val="FFFFFF"/>
                </a:solidFill>
                <a:latin typeface="ITC Franklin Gothic LT Condensed Semi-Bold"/>
                <a:ea typeface="ITC Franklin Gothic LT Condensed Semi-Bold"/>
                <a:cs typeface="ITC Franklin Gothic LT Condensed Semi-Bold"/>
                <a:sym typeface="ITC Franklin Gothic LT Condensed Semi-Bold"/>
              </a:rPr>
              <a:t>DIRI SENDIRI </a:t>
            </a:r>
          </a:p>
          <a:p>
            <a:pPr algn="ctr">
              <a:lnSpc>
                <a:spcPts val="4201"/>
              </a:lnSpc>
            </a:pPr>
            <a:endParaRPr lang="en-US" sz="5252" b="1">
              <a:solidFill>
                <a:srgbClr val="FFFFFF"/>
              </a:solidFill>
              <a:latin typeface="ITC Franklin Gothic LT Condensed Semi-Bold"/>
              <a:ea typeface="ITC Franklin Gothic LT Condensed Semi-Bold"/>
              <a:cs typeface="ITC Franklin Gothic LT Condensed Semi-Bold"/>
              <a:sym typeface="ITC Franklin Gothic LT Condensed Semi-Bold"/>
            </a:endParaRPr>
          </a:p>
          <a:p>
            <a:pPr algn="l">
              <a:lnSpc>
                <a:spcPts val="4201"/>
              </a:lnSpc>
            </a:pPr>
            <a:endParaRPr lang="en-US" sz="5252" b="1">
              <a:solidFill>
                <a:srgbClr val="FFFFFF"/>
              </a:solidFill>
              <a:latin typeface="ITC Franklin Gothic LT Condensed Semi-Bold"/>
              <a:ea typeface="ITC Franklin Gothic LT Condensed Semi-Bold"/>
              <a:cs typeface="ITC Franklin Gothic LT Condensed Semi-Bold"/>
              <a:sym typeface="ITC Franklin Gothic LT Condensed Semi-Bold"/>
            </a:endParaRPr>
          </a:p>
          <a:p>
            <a:pPr marL="1134006" lvl="1" indent="-567003" algn="l">
              <a:lnSpc>
                <a:spcPts val="4201"/>
              </a:lnSpc>
              <a:buAutoNum type="arabicPeriod"/>
            </a:pPr>
            <a:r>
              <a:rPr lang="en-US" sz="5252" b="1">
                <a:solidFill>
                  <a:srgbClr val="FFFFFF"/>
                </a:solidFill>
                <a:latin typeface="ITC Franklin Gothic LT Condensed Semi-Bold"/>
                <a:ea typeface="ITC Franklin Gothic LT Condensed Semi-Bold"/>
                <a:cs typeface="ITC Franklin Gothic LT Condensed Semi-Bold"/>
                <a:sym typeface="ITC Franklin Gothic LT Condensed Semi-Bold"/>
              </a:rPr>
              <a:t>SETAN.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23151" y="4520435"/>
            <a:ext cx="4070112" cy="704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1"/>
              </a:lnSpc>
            </a:pPr>
            <a:r>
              <a:rPr lang="en-US" sz="5252" b="1">
                <a:solidFill>
                  <a:srgbClr val="FFFFFF"/>
                </a:solidFill>
                <a:latin typeface="ITC Franklin Gothic LT Condensed Semi-Bold"/>
                <a:ea typeface="ITC Franklin Gothic LT Condensed Semi-Bold"/>
                <a:cs typeface="ITC Franklin Gothic LT Condensed Semi-Bold"/>
                <a:sym typeface="ITC Franklin Gothic LT Condensed Semi-Bold"/>
              </a:rPr>
              <a:t>KITA ADALAH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470084" y="6471715"/>
            <a:ext cx="11080231" cy="33341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70"/>
              </a:lnSpc>
            </a:pPr>
            <a:r>
              <a:rPr lang="en-US" sz="4800" b="1" dirty="0">
                <a:solidFill>
                  <a:srgbClr val="282121"/>
                </a:solidFill>
                <a:latin typeface="ITC Franklin Gothic LT Condensed Semi-Bold"/>
                <a:ea typeface="ITC Franklin Gothic LT Condensed Semi-Bold"/>
                <a:cs typeface="ITC Franklin Gothic LT Condensed Semi-Bold"/>
                <a:sym typeface="ITC Franklin Gothic LT Condensed Semi-Bold"/>
              </a:rPr>
              <a:t>1 </a:t>
            </a:r>
            <a:r>
              <a:rPr lang="en-US" sz="4800" b="1" dirty="0" err="1">
                <a:solidFill>
                  <a:srgbClr val="282121"/>
                </a:solidFill>
                <a:latin typeface="ITC Franklin Gothic LT Condensed Semi-Bold"/>
                <a:ea typeface="ITC Franklin Gothic LT Condensed Semi-Bold"/>
                <a:cs typeface="ITC Franklin Gothic LT Condensed Semi-Bold"/>
                <a:sym typeface="ITC Franklin Gothic LT Condensed Semi-Bold"/>
              </a:rPr>
              <a:t>Korintus</a:t>
            </a:r>
            <a:r>
              <a:rPr lang="en-US" sz="4800" b="1" dirty="0">
                <a:solidFill>
                  <a:srgbClr val="282121"/>
                </a:solidFill>
                <a:latin typeface="ITC Franklin Gothic LT Condensed Semi-Bold"/>
                <a:ea typeface="ITC Franklin Gothic LT Condensed Semi-Bold"/>
                <a:cs typeface="ITC Franklin Gothic LT Condensed Semi-Bold"/>
                <a:sym typeface="ITC Franklin Gothic LT Condensed Semi-Bold"/>
              </a:rPr>
              <a:t> 9:27</a:t>
            </a:r>
          </a:p>
          <a:p>
            <a:pPr marL="0" lvl="1" indent="0" algn="l">
              <a:lnSpc>
                <a:spcPts val="6570"/>
              </a:lnSpc>
              <a:spcBef>
                <a:spcPct val="0"/>
              </a:spcBef>
            </a:pPr>
            <a:r>
              <a:rPr lang="en-US" sz="4800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Tetapi</a:t>
            </a:r>
            <a:r>
              <a:rPr lang="en-US" sz="4800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 </a:t>
            </a:r>
            <a:r>
              <a:rPr lang="en-US" sz="4800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aku</a:t>
            </a:r>
            <a:r>
              <a:rPr lang="en-US" sz="4800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 </a:t>
            </a:r>
            <a:r>
              <a:rPr lang="en-US" sz="4800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melatih</a:t>
            </a:r>
            <a:r>
              <a:rPr lang="en-US" sz="4800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 </a:t>
            </a:r>
            <a:r>
              <a:rPr lang="en-US" sz="4800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tubuhku</a:t>
            </a:r>
            <a:r>
              <a:rPr lang="en-US" sz="4800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 dan </a:t>
            </a:r>
            <a:r>
              <a:rPr lang="en-US" sz="4800" b="1" dirty="0" err="1">
                <a:solidFill>
                  <a:srgbClr val="282121"/>
                </a:solidFill>
                <a:latin typeface="ITC Franklin Gothic LT Condensed Semi-Bold"/>
                <a:ea typeface="ITC Franklin Gothic LT Condensed Semi-Bold"/>
                <a:cs typeface="ITC Franklin Gothic LT Condensed Semi-Bold"/>
                <a:sym typeface="ITC Franklin Gothic LT Condensed Semi-Bold"/>
              </a:rPr>
              <a:t>menguasainya</a:t>
            </a:r>
            <a:r>
              <a:rPr lang="en-US" sz="4800" b="1" dirty="0">
                <a:solidFill>
                  <a:srgbClr val="282121"/>
                </a:solidFill>
                <a:latin typeface="ITC Franklin Gothic LT Condensed Semi-Bold"/>
                <a:ea typeface="ITC Franklin Gothic LT Condensed Semi-Bold"/>
                <a:cs typeface="ITC Franklin Gothic LT Condensed Semi-Bold"/>
                <a:sym typeface="ITC Franklin Gothic LT Condensed Semi-Bold"/>
              </a:rPr>
              <a:t> </a:t>
            </a:r>
            <a:r>
              <a:rPr lang="en-US" sz="4800" b="1" dirty="0" err="1">
                <a:solidFill>
                  <a:srgbClr val="282121"/>
                </a:solidFill>
                <a:latin typeface="ITC Franklin Gothic LT Condensed Semi-Bold"/>
                <a:ea typeface="ITC Franklin Gothic LT Condensed Semi-Bold"/>
                <a:cs typeface="ITC Franklin Gothic LT Condensed Semi-Bold"/>
                <a:sym typeface="ITC Franklin Gothic LT Condensed Semi-Bold"/>
              </a:rPr>
              <a:t>seluruhnya</a:t>
            </a:r>
            <a:r>
              <a:rPr lang="en-US" sz="4800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, </a:t>
            </a:r>
            <a:r>
              <a:rPr lang="en-US" sz="4800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supaya</a:t>
            </a:r>
            <a:r>
              <a:rPr lang="en-US" sz="4800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 </a:t>
            </a:r>
            <a:r>
              <a:rPr lang="en-US" sz="4800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sesudah</a:t>
            </a:r>
            <a:r>
              <a:rPr lang="en-US" sz="4800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 </a:t>
            </a:r>
            <a:r>
              <a:rPr lang="en-US" sz="4800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memberitakan</a:t>
            </a:r>
            <a:r>
              <a:rPr lang="en-US" sz="4800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 </a:t>
            </a:r>
            <a:r>
              <a:rPr lang="en-US" sz="4800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Injil</a:t>
            </a:r>
            <a:r>
              <a:rPr lang="en-US" sz="4800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 </a:t>
            </a:r>
            <a:r>
              <a:rPr lang="en-US" sz="4800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kepada</a:t>
            </a:r>
            <a:r>
              <a:rPr lang="en-US" sz="4800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 orang lain, </a:t>
            </a:r>
            <a:r>
              <a:rPr lang="en-US" sz="4800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jangan</a:t>
            </a:r>
            <a:r>
              <a:rPr lang="en-US" sz="4800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 </a:t>
            </a:r>
            <a:r>
              <a:rPr lang="en-US" sz="4800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aku</a:t>
            </a:r>
            <a:r>
              <a:rPr lang="en-US" sz="4800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 </a:t>
            </a:r>
            <a:r>
              <a:rPr lang="en-US" sz="4800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sendiri</a:t>
            </a:r>
            <a:r>
              <a:rPr lang="en-US" sz="4800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 </a:t>
            </a:r>
            <a:r>
              <a:rPr lang="en-US" sz="4800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ditolak</a:t>
            </a:r>
            <a:r>
              <a:rPr lang="en-US" sz="4800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21111" t="-36929" r="-736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951803" y="-715319"/>
            <a:ext cx="6775642" cy="11717639"/>
            <a:chOff x="0" y="0"/>
            <a:chExt cx="1784531" cy="308612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84531" cy="3086127"/>
            </a:xfrm>
            <a:custGeom>
              <a:avLst/>
              <a:gdLst/>
              <a:ahLst/>
              <a:cxnLst/>
              <a:rect l="l" t="t" r="r" b="b"/>
              <a:pathLst>
                <a:path w="1784531" h="3086127">
                  <a:moveTo>
                    <a:pt x="0" y="0"/>
                  </a:moveTo>
                  <a:lnTo>
                    <a:pt x="1784531" y="0"/>
                  </a:lnTo>
                  <a:lnTo>
                    <a:pt x="1784531" y="3086127"/>
                  </a:lnTo>
                  <a:lnTo>
                    <a:pt x="0" y="3086127"/>
                  </a:lnTo>
                  <a:close/>
                </a:path>
              </a:pathLst>
            </a:custGeom>
            <a:solidFill>
              <a:srgbClr val="282121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784531" cy="31432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71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0"/>
            <a:ext cx="5823839" cy="4186462"/>
          </a:xfrm>
          <a:custGeom>
            <a:avLst/>
            <a:gdLst/>
            <a:ahLst/>
            <a:cxnLst/>
            <a:rect l="l" t="t" r="r" b="b"/>
            <a:pathLst>
              <a:path w="5823839" h="4186462">
                <a:moveTo>
                  <a:pt x="0" y="0"/>
                </a:moveTo>
                <a:lnTo>
                  <a:pt x="5823839" y="0"/>
                </a:lnTo>
                <a:lnTo>
                  <a:pt x="5823839" y="4186462"/>
                </a:lnTo>
                <a:lnTo>
                  <a:pt x="0" y="41864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7008" b="-17008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555195" y="2903187"/>
            <a:ext cx="537882" cy="473319"/>
          </a:xfrm>
          <a:custGeom>
            <a:avLst/>
            <a:gdLst/>
            <a:ahLst/>
            <a:cxnLst/>
            <a:rect l="l" t="t" r="r" b="b"/>
            <a:pathLst>
              <a:path w="537882" h="473319">
                <a:moveTo>
                  <a:pt x="0" y="0"/>
                </a:moveTo>
                <a:lnTo>
                  <a:pt x="537882" y="0"/>
                </a:lnTo>
                <a:lnTo>
                  <a:pt x="537882" y="473319"/>
                </a:lnTo>
                <a:lnTo>
                  <a:pt x="0" y="4733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2436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7558486" y="1079623"/>
            <a:ext cx="10729514" cy="7479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98"/>
              </a:lnSpc>
            </a:pPr>
            <a:r>
              <a:rPr lang="en-US" sz="612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Carilah hal-hal yang di atas</a:t>
            </a:r>
          </a:p>
          <a:p>
            <a:pPr algn="l">
              <a:lnSpc>
                <a:spcPts val="10098"/>
              </a:lnSpc>
            </a:pPr>
            <a:r>
              <a:rPr lang="en-US" sz="612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Jangan mencintai dunia</a:t>
            </a:r>
          </a:p>
          <a:p>
            <a:pPr algn="l">
              <a:lnSpc>
                <a:spcPts val="9438"/>
              </a:lnSpc>
            </a:pPr>
            <a:r>
              <a:rPr lang="en-US" sz="572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Selalu waspada </a:t>
            </a:r>
          </a:p>
          <a:p>
            <a:pPr algn="l">
              <a:lnSpc>
                <a:spcPts val="10098"/>
              </a:lnSpc>
            </a:pPr>
            <a:r>
              <a:rPr lang="en-US" sz="612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Selalu berdoa</a:t>
            </a:r>
          </a:p>
          <a:p>
            <a:pPr algn="l">
              <a:lnSpc>
                <a:spcPts val="10098"/>
              </a:lnSpc>
            </a:pPr>
            <a:r>
              <a:rPr lang="en-US" sz="612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Biarkan firman Tuhan tinggal di dalam dirimu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5721200"/>
            <a:ext cx="5646980" cy="3688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7084"/>
              </a:lnSpc>
              <a:spcBef>
                <a:spcPct val="0"/>
              </a:spcBef>
            </a:pPr>
            <a:r>
              <a:rPr lang="en-US" sz="5807" b="1">
                <a:solidFill>
                  <a:srgbClr val="FFFFFF"/>
                </a:solidFill>
                <a:latin typeface="ITC Franklin Gothic LT Condensed Semi-Bold"/>
                <a:ea typeface="ITC Franklin Gothic LT Condensed Semi-Bold"/>
                <a:cs typeface="ITC Franklin Gothic LT Condensed Semi-Bold"/>
                <a:sym typeface="ITC Franklin Gothic LT Condensed Semi-Bold"/>
              </a:rPr>
              <a:t>Lawanmusi Iblis dan menguasainya seluruhnya tubuhmu</a:t>
            </a:r>
          </a:p>
        </p:txBody>
      </p:sp>
      <p:sp>
        <p:nvSpPr>
          <p:cNvPr id="10" name="Freeform 10"/>
          <p:cNvSpPr/>
          <p:nvPr/>
        </p:nvSpPr>
        <p:spPr>
          <a:xfrm>
            <a:off x="6422222" y="1619912"/>
            <a:ext cx="537882" cy="473319"/>
          </a:xfrm>
          <a:custGeom>
            <a:avLst/>
            <a:gdLst/>
            <a:ahLst/>
            <a:cxnLst/>
            <a:rect l="l" t="t" r="r" b="b"/>
            <a:pathLst>
              <a:path w="537882" h="473319">
                <a:moveTo>
                  <a:pt x="0" y="0"/>
                </a:moveTo>
                <a:lnTo>
                  <a:pt x="537882" y="0"/>
                </a:lnTo>
                <a:lnTo>
                  <a:pt x="537882" y="473319"/>
                </a:lnTo>
                <a:lnTo>
                  <a:pt x="0" y="4733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2436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555195" y="4186462"/>
            <a:ext cx="537882" cy="473319"/>
          </a:xfrm>
          <a:custGeom>
            <a:avLst/>
            <a:gdLst/>
            <a:ahLst/>
            <a:cxnLst/>
            <a:rect l="l" t="t" r="r" b="b"/>
            <a:pathLst>
              <a:path w="537882" h="473319">
                <a:moveTo>
                  <a:pt x="0" y="0"/>
                </a:moveTo>
                <a:lnTo>
                  <a:pt x="537882" y="0"/>
                </a:lnTo>
                <a:lnTo>
                  <a:pt x="537882" y="473319"/>
                </a:lnTo>
                <a:lnTo>
                  <a:pt x="0" y="4733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2436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691163" y="5371706"/>
            <a:ext cx="537882" cy="473319"/>
          </a:xfrm>
          <a:custGeom>
            <a:avLst/>
            <a:gdLst/>
            <a:ahLst/>
            <a:cxnLst/>
            <a:rect l="l" t="t" r="r" b="b"/>
            <a:pathLst>
              <a:path w="537882" h="473319">
                <a:moveTo>
                  <a:pt x="0" y="0"/>
                </a:moveTo>
                <a:lnTo>
                  <a:pt x="537882" y="0"/>
                </a:lnTo>
                <a:lnTo>
                  <a:pt x="537882" y="473319"/>
                </a:lnTo>
                <a:lnTo>
                  <a:pt x="0" y="4733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2436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691163" y="6561849"/>
            <a:ext cx="537882" cy="473319"/>
          </a:xfrm>
          <a:custGeom>
            <a:avLst/>
            <a:gdLst/>
            <a:ahLst/>
            <a:cxnLst/>
            <a:rect l="l" t="t" r="r" b="b"/>
            <a:pathLst>
              <a:path w="537882" h="473319">
                <a:moveTo>
                  <a:pt x="0" y="0"/>
                </a:moveTo>
                <a:lnTo>
                  <a:pt x="537882" y="0"/>
                </a:lnTo>
                <a:lnTo>
                  <a:pt x="537882" y="473319"/>
                </a:lnTo>
                <a:lnTo>
                  <a:pt x="0" y="4733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2436"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2788" r="-411" b="-28186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054679" y="502354"/>
            <a:ext cx="8910753" cy="1539286"/>
          </a:xfrm>
          <a:custGeom>
            <a:avLst/>
            <a:gdLst/>
            <a:ahLst/>
            <a:cxnLst/>
            <a:rect l="l" t="t" r="r" b="b"/>
            <a:pathLst>
              <a:path w="8910753" h="1879359">
                <a:moveTo>
                  <a:pt x="0" y="0"/>
                </a:moveTo>
                <a:lnTo>
                  <a:pt x="8910753" y="0"/>
                </a:lnTo>
                <a:lnTo>
                  <a:pt x="8910753" y="1879359"/>
                </a:lnTo>
                <a:lnTo>
                  <a:pt x="0" y="187935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391931" y="744452"/>
            <a:ext cx="8236248" cy="871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53"/>
              </a:lnSpc>
              <a:spcBef>
                <a:spcPct val="0"/>
              </a:spcBef>
            </a:pPr>
            <a:r>
              <a:rPr lang="en-US" sz="4800" b="1" dirty="0">
                <a:solidFill>
                  <a:srgbClr val="FFFFFF"/>
                </a:solidFill>
                <a:latin typeface="ITC Franklin Gothic LT Condensed Semi-Bold"/>
                <a:ea typeface="ITC Franklin Gothic LT Condensed Semi-Bold"/>
                <a:cs typeface="ITC Franklin Gothic LT Condensed Semi-Bold"/>
                <a:sym typeface="ITC Franklin Gothic LT Condensed Semi-Bold"/>
              </a:rPr>
              <a:t>CARILAH HAL-HAL YANG DI ATAS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79359" y="2041640"/>
            <a:ext cx="9746019" cy="15149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126"/>
              </a:lnSpc>
              <a:spcBef>
                <a:spcPct val="0"/>
              </a:spcBef>
            </a:pPr>
            <a:r>
              <a:rPr lang="en-US" sz="4375" b="1" dirty="0">
                <a:solidFill>
                  <a:srgbClr val="000000"/>
                </a:solidFill>
                <a:latin typeface="ITC Franklin Gothic LT Condensed Semi-Bold"/>
                <a:ea typeface="ITC Franklin Gothic LT Condensed Semi-Bold"/>
                <a:cs typeface="ITC Franklin Gothic LT Condensed Semi-Bold"/>
                <a:sym typeface="ITC Franklin Gothic LT Condensed Semi-Bold"/>
              </a:rPr>
              <a:t>PIKIRKANLAH PERKARA YANG DI ATAS, </a:t>
            </a:r>
            <a:br>
              <a:rPr lang="en-US" sz="4375" b="1" dirty="0">
                <a:solidFill>
                  <a:srgbClr val="000000"/>
                </a:solidFill>
                <a:latin typeface="ITC Franklin Gothic LT Condensed Semi-Bold"/>
                <a:ea typeface="ITC Franklin Gothic LT Condensed Semi-Bold"/>
                <a:cs typeface="ITC Franklin Gothic LT Condensed Semi-Bold"/>
                <a:sym typeface="ITC Franklin Gothic LT Condensed Semi-Bold"/>
              </a:rPr>
            </a:br>
            <a:r>
              <a:rPr lang="en-US" sz="4375" b="1" dirty="0">
                <a:solidFill>
                  <a:srgbClr val="000000"/>
                </a:solidFill>
                <a:latin typeface="ITC Franklin Gothic LT Condensed Semi-Bold"/>
                <a:ea typeface="ITC Franklin Gothic LT Condensed Semi-Bold"/>
                <a:cs typeface="ITC Franklin Gothic LT Condensed Semi-Bold"/>
                <a:sym typeface="ITC Franklin Gothic LT Condensed Semi-Bold"/>
              </a:rPr>
              <a:t>BUKAN YANG DI BUMI. KOLOSE 3:2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0922" y="3700036"/>
            <a:ext cx="11004573" cy="5803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61101" lvl="1" indent="-630550" algn="l">
              <a:lnSpc>
                <a:spcPts val="9521"/>
              </a:lnSpc>
              <a:buFont typeface="Arial"/>
              <a:buChar char="•"/>
            </a:pPr>
            <a:r>
              <a:rPr lang="en-US" sz="5841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Mahkota</a:t>
            </a:r>
            <a:r>
              <a:rPr lang="en-US" sz="5841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841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kehidupan</a:t>
            </a:r>
            <a:endParaRPr lang="en-US" sz="5841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1219065" lvl="1" indent="-609533" algn="l">
              <a:lnSpc>
                <a:spcPts val="9203"/>
              </a:lnSpc>
              <a:buFont typeface="Arial"/>
              <a:buChar char="•"/>
            </a:pPr>
            <a:r>
              <a:rPr lang="en-US" sz="564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Harta</a:t>
            </a:r>
            <a:r>
              <a:rPr lang="en-US" sz="564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yang </a:t>
            </a:r>
            <a:r>
              <a:rPr lang="en-US" sz="564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tak</a:t>
            </a:r>
            <a:r>
              <a:rPr lang="en-US" sz="564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64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dapat</a:t>
            </a:r>
            <a:r>
              <a:rPr lang="en-US" sz="564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64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rusak</a:t>
            </a:r>
            <a:endParaRPr lang="en-US" sz="5646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1219065" lvl="1" indent="-609533" algn="l">
              <a:lnSpc>
                <a:spcPts val="9203"/>
              </a:lnSpc>
              <a:buFont typeface="Arial"/>
              <a:buChar char="•"/>
            </a:pPr>
            <a:r>
              <a:rPr lang="en-US" sz="564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Kebahagiaan</a:t>
            </a:r>
            <a:r>
              <a:rPr lang="en-US" sz="564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64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abadi</a:t>
            </a:r>
            <a:endParaRPr lang="en-US" sz="5646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1219065" lvl="1" indent="-609533" algn="l">
              <a:lnSpc>
                <a:spcPts val="9203"/>
              </a:lnSpc>
              <a:buFont typeface="Arial"/>
              <a:buChar char="•"/>
            </a:pPr>
            <a:r>
              <a:rPr lang="en-US" sz="564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Selamanya</a:t>
            </a:r>
            <a:r>
              <a:rPr lang="en-US" sz="564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64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bersama</a:t>
            </a:r>
            <a:r>
              <a:rPr lang="en-US" sz="564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64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Tuhan</a:t>
            </a:r>
            <a:endParaRPr lang="en-US" sz="5646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1219065" lvl="1" indent="-609533" algn="l">
              <a:lnSpc>
                <a:spcPts val="9203"/>
              </a:lnSpc>
              <a:buFont typeface="Arial"/>
              <a:buChar char="•"/>
            </a:pPr>
            <a:r>
              <a:rPr lang="en-US" sz="564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Tak</a:t>
            </a:r>
            <a:r>
              <a:rPr lang="en-US" sz="564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64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ada</a:t>
            </a:r>
            <a:r>
              <a:rPr lang="en-US" sz="564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64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lagi</a:t>
            </a:r>
            <a:r>
              <a:rPr lang="en-US" sz="564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64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kesedihan</a:t>
            </a:r>
            <a:endParaRPr lang="en-US" sz="5646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8AD6C12-C103-451E-AB9E-6D605F3471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600" y="2041640"/>
            <a:ext cx="6511629" cy="651162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3612360" y="-4108995"/>
            <a:ext cx="11002319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21111" t="-36929" r="-736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1228655" y="-1430639"/>
            <a:ext cx="6775642" cy="11717639"/>
            <a:chOff x="0" y="0"/>
            <a:chExt cx="1784531" cy="308612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84531" cy="3086127"/>
            </a:xfrm>
            <a:custGeom>
              <a:avLst/>
              <a:gdLst/>
              <a:ahLst/>
              <a:cxnLst/>
              <a:rect l="l" t="t" r="r" b="b"/>
              <a:pathLst>
                <a:path w="1784531" h="3086127">
                  <a:moveTo>
                    <a:pt x="0" y="0"/>
                  </a:moveTo>
                  <a:lnTo>
                    <a:pt x="1784531" y="0"/>
                  </a:lnTo>
                  <a:lnTo>
                    <a:pt x="1784531" y="3086127"/>
                  </a:lnTo>
                  <a:lnTo>
                    <a:pt x="0" y="3086127"/>
                  </a:lnTo>
                  <a:close/>
                </a:path>
              </a:pathLst>
            </a:custGeom>
            <a:solidFill>
              <a:srgbClr val="282121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784531" cy="31432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71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6340636" y="8285220"/>
            <a:ext cx="11997977" cy="1200510"/>
          </a:xfrm>
          <a:custGeom>
            <a:avLst/>
            <a:gdLst/>
            <a:ahLst/>
            <a:cxnLst/>
            <a:rect l="l" t="t" r="r" b="b"/>
            <a:pathLst>
              <a:path w="11997977" h="1200510">
                <a:moveTo>
                  <a:pt x="0" y="0"/>
                </a:moveTo>
                <a:lnTo>
                  <a:pt x="11997977" y="0"/>
                </a:lnTo>
                <a:lnTo>
                  <a:pt x="11997977" y="1200509"/>
                </a:lnTo>
                <a:lnTo>
                  <a:pt x="0" y="12005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13" t="-453974" r="-2072" b="-30035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-450850" y="2705100"/>
            <a:ext cx="5220032" cy="123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1"/>
              </a:lnSpc>
            </a:pPr>
            <a:r>
              <a:rPr lang="en-US" sz="5252" b="1" dirty="0">
                <a:solidFill>
                  <a:srgbClr val="FFFFFF"/>
                </a:solidFill>
                <a:latin typeface="ITC Franklin Gothic LT Condensed Semi-Bold"/>
                <a:ea typeface="ITC Franklin Gothic LT Condensed Semi-Bold"/>
                <a:cs typeface="ITC Franklin Gothic LT Condensed Semi-Bold"/>
                <a:sym typeface="ITC Franklin Gothic LT Condensed Semi-Bold"/>
              </a:rPr>
              <a:t>JANGAN MENCINTAI DUNIA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620347" y="604285"/>
            <a:ext cx="10276486" cy="3645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33"/>
              </a:lnSpc>
            </a:pPr>
            <a:r>
              <a:rPr lang="en-US" sz="4617" b="1" dirty="0">
                <a:solidFill>
                  <a:srgbClr val="282121"/>
                </a:solidFill>
                <a:latin typeface="ITC Franklin Gothic LT Condensed Semi-Bold"/>
                <a:ea typeface="ITC Franklin Gothic LT Condensed Semi-Bold"/>
                <a:cs typeface="ITC Franklin Gothic LT Condensed Semi-Bold"/>
                <a:sym typeface="ITC Franklin Gothic LT Condensed Semi-Bold"/>
              </a:rPr>
              <a:t>1 </a:t>
            </a:r>
            <a:r>
              <a:rPr lang="en-US" sz="4617" b="1" dirty="0" err="1">
                <a:solidFill>
                  <a:srgbClr val="282121"/>
                </a:solidFill>
                <a:latin typeface="ITC Franklin Gothic LT Condensed Semi-Bold"/>
                <a:ea typeface="ITC Franklin Gothic LT Condensed Semi-Bold"/>
                <a:cs typeface="ITC Franklin Gothic LT Condensed Semi-Bold"/>
                <a:sym typeface="ITC Franklin Gothic LT Condensed Semi-Bold"/>
              </a:rPr>
              <a:t>Yohanes</a:t>
            </a:r>
            <a:r>
              <a:rPr lang="en-US" sz="4617" b="1" dirty="0">
                <a:solidFill>
                  <a:srgbClr val="282121"/>
                </a:solidFill>
                <a:latin typeface="ITC Franklin Gothic LT Condensed Semi-Bold"/>
                <a:ea typeface="ITC Franklin Gothic LT Condensed Semi-Bold"/>
                <a:cs typeface="ITC Franklin Gothic LT Condensed Semi-Bold"/>
                <a:sym typeface="ITC Franklin Gothic LT Condensed Semi-Bold"/>
              </a:rPr>
              <a:t> 2:15</a:t>
            </a:r>
          </a:p>
          <a:p>
            <a:pPr marL="0" lvl="1" indent="0" algn="l">
              <a:lnSpc>
                <a:spcPts val="5633"/>
              </a:lnSpc>
              <a:spcBef>
                <a:spcPct val="0"/>
              </a:spcBef>
            </a:pPr>
            <a:r>
              <a:rPr lang="en-US" sz="4617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Janganlah</a:t>
            </a:r>
            <a:r>
              <a:rPr lang="en-US" sz="4617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 </a:t>
            </a:r>
            <a:r>
              <a:rPr lang="en-US" sz="4617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kamu</a:t>
            </a:r>
            <a:r>
              <a:rPr lang="en-US" sz="4617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 </a:t>
            </a:r>
            <a:r>
              <a:rPr lang="en-US" sz="4617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mengasihi</a:t>
            </a:r>
            <a:r>
              <a:rPr lang="en-US" sz="4617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 dunia dan </a:t>
            </a:r>
            <a:r>
              <a:rPr lang="en-US" sz="4617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apa</a:t>
            </a:r>
            <a:r>
              <a:rPr lang="en-US" sz="4617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 yang </a:t>
            </a:r>
            <a:r>
              <a:rPr lang="en-US" sz="4617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ada</a:t>
            </a:r>
            <a:r>
              <a:rPr lang="en-US" sz="4617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 di </a:t>
            </a:r>
            <a:r>
              <a:rPr lang="en-US" sz="4617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dalamnya</a:t>
            </a:r>
            <a:r>
              <a:rPr lang="en-US" sz="4617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. </a:t>
            </a:r>
            <a:r>
              <a:rPr lang="en-US" sz="4617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Jikalau</a:t>
            </a:r>
            <a:r>
              <a:rPr lang="en-US" sz="4617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 orang </a:t>
            </a:r>
            <a:r>
              <a:rPr lang="en-US" sz="4617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mengasihi</a:t>
            </a:r>
            <a:r>
              <a:rPr lang="en-US" sz="4617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 dunia, </a:t>
            </a:r>
            <a:r>
              <a:rPr lang="en-US" sz="4617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maka</a:t>
            </a:r>
            <a:r>
              <a:rPr lang="en-US" sz="4617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 </a:t>
            </a:r>
            <a:r>
              <a:rPr lang="en-US" sz="4617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kasih</a:t>
            </a:r>
            <a:r>
              <a:rPr lang="en-US" sz="4617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 </a:t>
            </a:r>
            <a:r>
              <a:rPr lang="en-US" sz="4617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akan</a:t>
            </a:r>
            <a:r>
              <a:rPr lang="en-US" sz="4617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 </a:t>
            </a:r>
            <a:r>
              <a:rPr lang="en-US" sz="4617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Bapa</a:t>
            </a:r>
            <a:r>
              <a:rPr lang="en-US" sz="4617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 </a:t>
            </a:r>
            <a:r>
              <a:rPr lang="en-US" sz="4617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tidak</a:t>
            </a:r>
            <a:r>
              <a:rPr lang="en-US" sz="4617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 </a:t>
            </a:r>
            <a:r>
              <a:rPr lang="en-US" sz="4617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ada</a:t>
            </a:r>
            <a:r>
              <a:rPr lang="en-US" sz="4617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 di </a:t>
            </a:r>
            <a:r>
              <a:rPr lang="en-US" sz="4617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dalam</a:t>
            </a:r>
            <a:r>
              <a:rPr lang="en-US" sz="4617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 orang </a:t>
            </a:r>
            <a:r>
              <a:rPr lang="en-US" sz="4617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itu</a:t>
            </a:r>
            <a:r>
              <a:rPr lang="en-US" sz="4617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086600" y="4719277"/>
            <a:ext cx="7785398" cy="3132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23"/>
              </a:lnSpc>
            </a:pP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Keinginan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daging</a:t>
            </a:r>
            <a:endParaRPr lang="en-US" sz="51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8423"/>
              </a:lnSpc>
            </a:pP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Keinginan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mata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  <a:p>
            <a:pPr algn="l">
              <a:lnSpc>
                <a:spcPts val="8423"/>
              </a:lnSpc>
            </a:pP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Serta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keangkuhan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hidup</a:t>
            </a:r>
            <a:endParaRPr lang="en-US" sz="51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340636" y="8512650"/>
            <a:ext cx="11334350" cy="745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67"/>
              </a:lnSpc>
            </a:pPr>
            <a:r>
              <a:rPr lang="en-US" sz="40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hal-hal</a:t>
            </a:r>
            <a:r>
              <a:rPr lang="en-US" sz="40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yang </a:t>
            </a:r>
            <a:r>
              <a:rPr lang="en-US" sz="40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membuat</a:t>
            </a:r>
            <a:r>
              <a:rPr lang="en-US" sz="40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kita</a:t>
            </a:r>
            <a:r>
              <a:rPr lang="en-US" sz="40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bangga</a:t>
            </a:r>
            <a:r>
              <a:rPr lang="en-US" sz="40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di </a:t>
            </a:r>
            <a:r>
              <a:rPr lang="en-US" sz="40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bumi</a:t>
            </a:r>
            <a:endParaRPr lang="en-US" sz="4000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4795185-AEF7-4501-BA54-F8C87F9E41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28656" y="3943475"/>
            <a:ext cx="6775641" cy="656051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764395" y="-4174096"/>
            <a:ext cx="1275921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21111" t="-36929" r="-736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982285" y="-1062510"/>
            <a:ext cx="6775642" cy="12412020"/>
            <a:chOff x="0" y="0"/>
            <a:chExt cx="1784531" cy="308612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84531" cy="3086127"/>
            </a:xfrm>
            <a:custGeom>
              <a:avLst/>
              <a:gdLst/>
              <a:ahLst/>
              <a:cxnLst/>
              <a:rect l="l" t="t" r="r" b="b"/>
              <a:pathLst>
                <a:path w="1784531" h="3086127">
                  <a:moveTo>
                    <a:pt x="0" y="0"/>
                  </a:moveTo>
                  <a:lnTo>
                    <a:pt x="1784531" y="0"/>
                  </a:lnTo>
                  <a:lnTo>
                    <a:pt x="1784531" y="3086127"/>
                  </a:lnTo>
                  <a:lnTo>
                    <a:pt x="0" y="3086127"/>
                  </a:lnTo>
                  <a:close/>
                </a:path>
              </a:pathLst>
            </a:custGeom>
            <a:solidFill>
              <a:srgbClr val="282121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784531" cy="31432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71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-204480" y="2752051"/>
            <a:ext cx="5220032" cy="704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1"/>
              </a:lnSpc>
            </a:pPr>
            <a:r>
              <a:rPr lang="en-US" sz="5252" b="1" dirty="0">
                <a:solidFill>
                  <a:srgbClr val="FFFFFF"/>
                </a:solidFill>
                <a:latin typeface="ITC Franklin Gothic LT Condensed Semi-Bold"/>
                <a:ea typeface="ITC Franklin Gothic LT Condensed Semi-Bold"/>
                <a:cs typeface="ITC Franklin Gothic LT Condensed Semi-Bold"/>
                <a:sym typeface="ITC Franklin Gothic LT Condensed Semi-Bold"/>
              </a:rPr>
              <a:t>SELALU WASPADA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90880" y="1232614"/>
            <a:ext cx="10276486" cy="2224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33"/>
              </a:lnSpc>
            </a:pPr>
            <a:r>
              <a:rPr lang="en-US" sz="4617" b="1" dirty="0" err="1">
                <a:solidFill>
                  <a:srgbClr val="282121"/>
                </a:solidFill>
                <a:latin typeface="ITC Franklin Gothic LT Condensed Semi-Bold"/>
                <a:ea typeface="ITC Franklin Gothic LT Condensed Semi-Bold"/>
                <a:cs typeface="ITC Franklin Gothic LT Condensed Semi-Bold"/>
                <a:sym typeface="ITC Franklin Gothic LT Condensed Semi-Bold"/>
              </a:rPr>
              <a:t>Kolose</a:t>
            </a:r>
            <a:r>
              <a:rPr lang="en-US" sz="4617" b="1" dirty="0">
                <a:solidFill>
                  <a:srgbClr val="282121"/>
                </a:solidFill>
                <a:latin typeface="ITC Franklin Gothic LT Condensed Semi-Bold"/>
                <a:ea typeface="ITC Franklin Gothic LT Condensed Semi-Bold"/>
                <a:cs typeface="ITC Franklin Gothic LT Condensed Semi-Bold"/>
                <a:sym typeface="ITC Franklin Gothic LT Condensed Semi-Bold"/>
              </a:rPr>
              <a:t> 4:2</a:t>
            </a:r>
          </a:p>
          <a:p>
            <a:pPr marL="0" lvl="1" indent="0" algn="l">
              <a:lnSpc>
                <a:spcPts val="5633"/>
              </a:lnSpc>
              <a:spcBef>
                <a:spcPct val="0"/>
              </a:spcBef>
            </a:pPr>
            <a:r>
              <a:rPr lang="en-US" sz="4617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Bertekunlah</a:t>
            </a:r>
            <a:r>
              <a:rPr lang="en-US" sz="4617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 </a:t>
            </a:r>
            <a:r>
              <a:rPr lang="en-US" sz="4617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dalam</a:t>
            </a:r>
            <a:r>
              <a:rPr lang="en-US" sz="4617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 </a:t>
            </a:r>
            <a:r>
              <a:rPr lang="en-US" sz="4617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doa</a:t>
            </a:r>
            <a:r>
              <a:rPr lang="en-US" sz="4617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 dan </a:t>
            </a:r>
            <a:r>
              <a:rPr lang="en-US" sz="4617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dalam</a:t>
            </a:r>
            <a:r>
              <a:rPr lang="en-US" sz="4617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 pada </a:t>
            </a:r>
            <a:r>
              <a:rPr lang="en-US" sz="4617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itu</a:t>
            </a:r>
            <a:r>
              <a:rPr lang="en-US" sz="4617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 </a:t>
            </a:r>
            <a:r>
              <a:rPr lang="en-US" sz="4617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berjaga-jagalah</a:t>
            </a:r>
            <a:r>
              <a:rPr lang="en-US" sz="4617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 </a:t>
            </a:r>
            <a:r>
              <a:rPr lang="en-US" sz="4617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sambil</a:t>
            </a:r>
            <a:r>
              <a:rPr lang="en-US" sz="4617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 </a:t>
            </a:r>
            <a:r>
              <a:rPr lang="en-US" sz="4617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mengucap</a:t>
            </a:r>
            <a:r>
              <a:rPr lang="en-US" sz="4617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 </a:t>
            </a:r>
            <a:r>
              <a:rPr lang="en-US" sz="4617" dirty="0" err="1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syukur</a:t>
            </a:r>
            <a:r>
              <a:rPr lang="en-US" sz="4617" dirty="0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8413" y="4730284"/>
            <a:ext cx="10638953" cy="41993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22679" lvl="1" indent="-561340" algn="l">
              <a:lnSpc>
                <a:spcPts val="8423"/>
              </a:lnSpc>
              <a:buFont typeface="Arial"/>
              <a:buChar char="•"/>
            </a:pP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Bertekunlah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dalam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doa</a:t>
            </a:r>
            <a:endParaRPr lang="en-US" sz="51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1122679" lvl="1" indent="-561340" algn="l">
              <a:lnSpc>
                <a:spcPts val="8423"/>
              </a:lnSpc>
              <a:buFont typeface="Arial"/>
              <a:buChar char="•"/>
            </a:pP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Tetap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waspada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dan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terjaga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secara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rohani</a:t>
            </a:r>
            <a:endParaRPr lang="en-US" sz="51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1122679" lvl="1" indent="-561340" algn="l">
              <a:lnSpc>
                <a:spcPts val="8423"/>
              </a:lnSpc>
              <a:buFont typeface="Arial"/>
              <a:buChar char="•"/>
            </a:pP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Ucapan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syukur</a:t>
            </a:r>
            <a:endParaRPr lang="en-US" sz="51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DFB41F4-4D72-462D-A683-B4E5566331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1804" y="3791700"/>
            <a:ext cx="6775641" cy="621003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3285180" y="-4000499"/>
            <a:ext cx="11717639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21111" t="-36929" r="-736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951803" y="-715319"/>
            <a:ext cx="6775642" cy="11717639"/>
            <a:chOff x="0" y="0"/>
            <a:chExt cx="1784531" cy="308612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84531" cy="3086127"/>
            </a:xfrm>
            <a:custGeom>
              <a:avLst/>
              <a:gdLst/>
              <a:ahLst/>
              <a:cxnLst/>
              <a:rect l="l" t="t" r="r" b="b"/>
              <a:pathLst>
                <a:path w="1784531" h="3086127">
                  <a:moveTo>
                    <a:pt x="0" y="0"/>
                  </a:moveTo>
                  <a:lnTo>
                    <a:pt x="1784531" y="0"/>
                  </a:lnTo>
                  <a:lnTo>
                    <a:pt x="1784531" y="3086127"/>
                  </a:lnTo>
                  <a:lnTo>
                    <a:pt x="0" y="3086127"/>
                  </a:lnTo>
                  <a:close/>
                </a:path>
              </a:pathLst>
            </a:custGeom>
            <a:solidFill>
              <a:srgbClr val="282121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784531" cy="31432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71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-173998" y="2849857"/>
            <a:ext cx="5220032" cy="704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1"/>
              </a:lnSpc>
            </a:pPr>
            <a:r>
              <a:rPr lang="en-US" sz="5252" b="1" dirty="0">
                <a:solidFill>
                  <a:srgbClr val="FFFFFF"/>
                </a:solidFill>
                <a:latin typeface="ITC Franklin Gothic LT Condensed Semi-Bold"/>
                <a:ea typeface="ITC Franklin Gothic LT Condensed Semi-Bold"/>
                <a:cs typeface="ITC Franklin Gothic LT Condensed Semi-Bold"/>
                <a:sym typeface="ITC Franklin Gothic LT Condensed Semi-Bold"/>
              </a:rPr>
              <a:t>SELALU BERDOA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20347" y="604285"/>
            <a:ext cx="10276486" cy="29505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33"/>
              </a:lnSpc>
            </a:pPr>
            <a:r>
              <a:rPr lang="en-US" sz="4617" b="1">
                <a:solidFill>
                  <a:srgbClr val="282121"/>
                </a:solidFill>
                <a:latin typeface="ITC Franklin Gothic LT Condensed Semi-Bold"/>
                <a:ea typeface="ITC Franklin Gothic LT Condensed Semi-Bold"/>
                <a:cs typeface="ITC Franklin Gothic LT Condensed Semi-Bold"/>
                <a:sym typeface="ITC Franklin Gothic LT Condensed Semi-Bold"/>
              </a:rPr>
              <a:t>1 Petrus 4:7</a:t>
            </a:r>
          </a:p>
          <a:p>
            <a:pPr marL="0" lvl="1" indent="0" algn="l">
              <a:lnSpc>
                <a:spcPts val="5633"/>
              </a:lnSpc>
              <a:spcBef>
                <a:spcPct val="0"/>
              </a:spcBef>
            </a:pPr>
            <a:r>
              <a:rPr lang="en-US" sz="4617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Kesudahan segala sesuatu sudah dekat. Karena itu kuasailah dirimu dan jadilah tenang, supaya kamu dapat berdoa.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371715" y="4020693"/>
            <a:ext cx="11239932" cy="48350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53"/>
              </a:lnSpc>
            </a:pPr>
            <a:r>
              <a:rPr lang="en-US" sz="478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Saat menghadapi masa-masa sulit</a:t>
            </a:r>
          </a:p>
          <a:p>
            <a:pPr marL="1033308" lvl="1" indent="-516654" algn="l">
              <a:lnSpc>
                <a:spcPts val="7753"/>
              </a:lnSpc>
              <a:buFont typeface="Arial"/>
              <a:buChar char="•"/>
            </a:pPr>
            <a:r>
              <a:rPr lang="en-US" sz="478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Tetap fokus</a:t>
            </a:r>
          </a:p>
          <a:p>
            <a:pPr marL="1033308" lvl="1" indent="-516654" algn="l">
              <a:lnSpc>
                <a:spcPts val="7753"/>
              </a:lnSpc>
              <a:buFont typeface="Arial"/>
              <a:buChar char="•"/>
            </a:pPr>
            <a:r>
              <a:rPr lang="en-US" sz="478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Hilangkan kekhawatiran</a:t>
            </a:r>
          </a:p>
          <a:p>
            <a:pPr marL="1033308" lvl="1" indent="-516654" algn="l">
              <a:lnSpc>
                <a:spcPts val="7753"/>
              </a:lnSpc>
              <a:buFont typeface="Arial"/>
              <a:buChar char="•"/>
            </a:pPr>
            <a:r>
              <a:rPr lang="en-US" sz="478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Teruslah berdoa</a:t>
            </a:r>
          </a:p>
          <a:p>
            <a:pPr marL="1033308" lvl="1" indent="-516654" algn="l">
              <a:lnSpc>
                <a:spcPts val="7753"/>
              </a:lnSpc>
              <a:buFont typeface="Arial"/>
              <a:buChar char="•"/>
            </a:pPr>
            <a:r>
              <a:rPr lang="en-US" sz="478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Miliki iman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9629E53-6BA6-417B-A079-044BF7EE81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1804" y="4285579"/>
            <a:ext cx="6775641" cy="542992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3357091" y="-4072410"/>
            <a:ext cx="11573818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21111" t="-36929" r="-736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951803" y="-715319"/>
            <a:ext cx="6775642" cy="11717639"/>
            <a:chOff x="0" y="0"/>
            <a:chExt cx="1784531" cy="308612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84531" cy="3086127"/>
            </a:xfrm>
            <a:custGeom>
              <a:avLst/>
              <a:gdLst/>
              <a:ahLst/>
              <a:cxnLst/>
              <a:rect l="l" t="t" r="r" b="b"/>
              <a:pathLst>
                <a:path w="1784531" h="3086127">
                  <a:moveTo>
                    <a:pt x="0" y="0"/>
                  </a:moveTo>
                  <a:lnTo>
                    <a:pt x="1784531" y="0"/>
                  </a:lnTo>
                  <a:lnTo>
                    <a:pt x="1784531" y="3086127"/>
                  </a:lnTo>
                  <a:lnTo>
                    <a:pt x="0" y="3086127"/>
                  </a:lnTo>
                  <a:close/>
                </a:path>
              </a:pathLst>
            </a:custGeom>
            <a:solidFill>
              <a:srgbClr val="282121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784531" cy="31432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71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-173998" y="1181100"/>
            <a:ext cx="5220032" cy="239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40"/>
              </a:lnSpc>
            </a:pPr>
            <a:r>
              <a:rPr lang="en-US" sz="5252" b="1" dirty="0">
                <a:solidFill>
                  <a:srgbClr val="FFFFFF"/>
                </a:solidFill>
                <a:latin typeface="ITC Franklin Gothic LT Condensed Semi-Bold"/>
                <a:ea typeface="ITC Franklin Gothic LT Condensed Semi-Bold"/>
                <a:cs typeface="ITC Franklin Gothic LT Condensed Semi-Bold"/>
                <a:sym typeface="ITC Franklin Gothic LT Condensed Semi-Bold"/>
              </a:rPr>
              <a:t>BIARKAN FIRMAN TUHAN TINGGAL DI DALAM DIRIMU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20347" y="604285"/>
            <a:ext cx="10638953" cy="4560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83"/>
              </a:lnSpc>
            </a:pPr>
            <a:r>
              <a:rPr lang="en-US" sz="4904" b="1">
                <a:solidFill>
                  <a:srgbClr val="282121"/>
                </a:solidFill>
                <a:latin typeface="ITC Franklin Gothic LT Condensed Semi-Bold"/>
                <a:ea typeface="ITC Franklin Gothic LT Condensed Semi-Bold"/>
                <a:cs typeface="ITC Franklin Gothic LT Condensed Semi-Bold"/>
                <a:sym typeface="ITC Franklin Gothic LT Condensed Semi-Bold"/>
              </a:rPr>
              <a:t>Kolose 3:16</a:t>
            </a:r>
          </a:p>
          <a:p>
            <a:pPr marL="0" lvl="1" indent="0" algn="l">
              <a:lnSpc>
                <a:spcPts val="4885"/>
              </a:lnSpc>
              <a:spcBef>
                <a:spcPct val="0"/>
              </a:spcBef>
            </a:pPr>
            <a:r>
              <a:rPr lang="en-US" sz="4004">
                <a:solidFill>
                  <a:srgbClr val="282121"/>
                </a:solidFill>
                <a:latin typeface="ITC Franklin Gothic LT Condensed"/>
                <a:ea typeface="ITC Franklin Gothic LT Condensed"/>
                <a:cs typeface="ITC Franklin Gothic LT Condensed"/>
                <a:sym typeface="ITC Franklin Gothic LT Condensed"/>
              </a:rPr>
              <a:t>Hendaklah perkataan Kristus diam dengan segala kekayaannya di antara kamu, sehingga kamu dengan segala hikmat mengajar dan menegur seorang akan yang lain dan sambil menyanyikan mazmur, dan puji-pujian dan nyanyian rohani, kamu mengucap syukur kepada Allah di dalam hatimu.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107378" y="5412956"/>
            <a:ext cx="11664890" cy="3658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22679" lvl="1" indent="-561340" algn="l">
              <a:lnSpc>
                <a:spcPts val="7279"/>
              </a:lnSpc>
              <a:buFont typeface="Arial"/>
              <a:buChar char="•"/>
            </a:pP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Jadikan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firman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itu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selalu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tersedia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bagimu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  <a:p>
            <a:pPr marL="1122679" lvl="1" indent="-561340" algn="l">
              <a:lnSpc>
                <a:spcPts val="7279"/>
              </a:lnSpc>
              <a:buFont typeface="Arial"/>
              <a:buChar char="•"/>
            </a:pP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Membaca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dan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mempelajarinya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</a:t>
            </a:r>
          </a:p>
          <a:p>
            <a:pPr marL="1122679" lvl="1" indent="-561340" algn="l">
              <a:lnSpc>
                <a:spcPts val="7279"/>
              </a:lnSpc>
              <a:buFont typeface="Arial"/>
              <a:buChar char="•"/>
            </a:pP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Memilikinya</a:t>
            </a:r>
            <a:endParaRPr lang="en-US" sz="51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6260BB5-1049-4BAF-A4E7-7BEE7CC18B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0942" y="3816504"/>
            <a:ext cx="6834781" cy="528939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21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1803" y="5143500"/>
            <a:ext cx="20291415" cy="5858819"/>
            <a:chOff x="0" y="0"/>
            <a:chExt cx="5344241" cy="15430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344241" cy="1543064"/>
            </a:xfrm>
            <a:custGeom>
              <a:avLst/>
              <a:gdLst/>
              <a:ahLst/>
              <a:cxnLst/>
              <a:rect l="l" t="t" r="r" b="b"/>
              <a:pathLst>
                <a:path w="5344241" h="1543064">
                  <a:moveTo>
                    <a:pt x="0" y="0"/>
                  </a:moveTo>
                  <a:lnTo>
                    <a:pt x="5344241" y="0"/>
                  </a:lnTo>
                  <a:lnTo>
                    <a:pt x="5344241" y="1543064"/>
                  </a:lnTo>
                  <a:lnTo>
                    <a:pt x="0" y="1543064"/>
                  </a:lnTo>
                  <a:close/>
                </a:path>
              </a:pathLst>
            </a:custGeom>
            <a:solidFill>
              <a:srgbClr val="28212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5344241" cy="16002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71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695450" y="7655197"/>
            <a:ext cx="16592550" cy="2631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5795"/>
              </a:lnSpc>
            </a:pPr>
            <a:r>
              <a:rPr lang="en-US" sz="19744" b="1" spc="-572">
                <a:solidFill>
                  <a:srgbClr val="F6E6D6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LET US PRAY.</a:t>
            </a:r>
          </a:p>
        </p:txBody>
      </p:sp>
      <p:sp>
        <p:nvSpPr>
          <p:cNvPr id="6" name="Freeform 6"/>
          <p:cNvSpPr/>
          <p:nvPr/>
        </p:nvSpPr>
        <p:spPr>
          <a:xfrm>
            <a:off x="0" y="-322943"/>
            <a:ext cx="18288000" cy="5466443"/>
          </a:xfrm>
          <a:custGeom>
            <a:avLst/>
            <a:gdLst/>
            <a:ahLst/>
            <a:cxnLst/>
            <a:rect l="l" t="t" r="r" b="b"/>
            <a:pathLst>
              <a:path w="18288000" h="5466443">
                <a:moveTo>
                  <a:pt x="0" y="0"/>
                </a:moveTo>
                <a:lnTo>
                  <a:pt x="18288000" y="0"/>
                </a:lnTo>
                <a:lnTo>
                  <a:pt x="18288000" y="5466443"/>
                </a:lnTo>
                <a:lnTo>
                  <a:pt x="0" y="5466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18187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28700" y="1742691"/>
            <a:ext cx="15464289" cy="2126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783"/>
              </a:lnSpc>
            </a:pPr>
            <a:r>
              <a:rPr lang="en-US" sz="15979" b="1" spc="-463">
                <a:solidFill>
                  <a:srgbClr val="000000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GOD BLESSYOU!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349</Words>
  <Application>Microsoft Office PowerPoint</Application>
  <PresentationFormat>Custom</PresentationFormat>
  <Paragraphs>60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ITC Franklin Gothic LT Ultra-Bold</vt:lpstr>
      <vt:lpstr>Canva Sans Bold</vt:lpstr>
      <vt:lpstr>ITC Franklin Gothic LT Condensed</vt:lpstr>
      <vt:lpstr>ITC Franklin Gothic LT Condensed Semi-Bold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Black Orange Bold Minimalist Easter Sunrise Church Presentation</dc:title>
  <cp:lastModifiedBy>user</cp:lastModifiedBy>
  <cp:revision>3</cp:revision>
  <dcterms:created xsi:type="dcterms:W3CDTF">2006-08-16T00:00:00Z</dcterms:created>
  <dcterms:modified xsi:type="dcterms:W3CDTF">2026-06-21T07:31:25Z</dcterms:modified>
  <dc:identifier>DAHNLMS0VNE</dc:identifier>
</cp:coreProperties>
</file>