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</p:sldIdLst>
  <p:sldSz cx="18288000" cy="10287000"/>
  <p:notesSz cx="6858000" cy="9144000"/>
  <p:embeddedFontLst>
    <p:embeddedFont>
      <p:font typeface="Archivo Black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 Bold" panose="020B0604020202020204" charset="0"/>
      <p:regular r:id="rId17"/>
    </p:embeddedFont>
    <p:embeddedFont>
      <p:font typeface="Noto Serif Ethiopic Extra Condensed Light" panose="020B0604020202020204" charset="0"/>
      <p:regular r:id="rId18"/>
    </p:embeddedFont>
    <p:embeddedFont>
      <p:font typeface="Open Sauce" panose="020B0604020202020204" charset="0"/>
      <p:regular r:id="rId19"/>
    </p:embeddedFont>
    <p:embeddedFont>
      <p:font typeface="Open Sauce Bold" panose="020B0604020202020204" charset="0"/>
      <p:regular r:id="rId20"/>
    </p:embeddedFont>
    <p:embeddedFont>
      <p:font typeface="Open Sauce Heavy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jpe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9.gif"/><Relationship Id="rId7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5059263" cy="532592"/>
            <a:chOff x="0" y="0"/>
            <a:chExt cx="6745684" cy="710123"/>
          </a:xfrm>
        </p:grpSpPr>
        <p:sp>
          <p:nvSpPr>
            <p:cNvPr id="3" name="TextBox 3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r>
                <a:rPr lang="en-US" sz="2802" b="1" spc="-42">
                  <a:solidFill>
                    <a:srgbClr val="FFFAF4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GPHI - MARANATHA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315646" y="1028700"/>
            <a:ext cx="7098525" cy="8229600"/>
            <a:chOff x="0" y="0"/>
            <a:chExt cx="1099747" cy="127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9747" cy="1274980"/>
            </a:xfrm>
            <a:custGeom>
              <a:avLst/>
              <a:gdLst/>
              <a:ahLst/>
              <a:cxnLst/>
              <a:rect l="l" t="t" r="r" b="b"/>
              <a:pathLst>
                <a:path w="1099747" h="1274980">
                  <a:moveTo>
                    <a:pt x="0" y="0"/>
                  </a:moveTo>
                  <a:lnTo>
                    <a:pt x="1099747" y="0"/>
                  </a:lnTo>
                  <a:lnTo>
                    <a:pt x="1099747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4"/>
              <a:stretch>
                <a:fillRect l="-20836" t="-7762" r="-6668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339441" y="2479114"/>
            <a:ext cx="8887962" cy="328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03"/>
              </a:lnSpc>
            </a:pPr>
            <a:r>
              <a:rPr lang="en-US" sz="8800" spc="-155" dirty="0" err="1">
                <a:solidFill>
                  <a:srgbClr val="FFFAF4"/>
                </a:solidFill>
                <a:latin typeface="Archivo Black"/>
                <a:ea typeface="Archivo Black"/>
                <a:cs typeface="Archivo Black"/>
                <a:sym typeface="Archivo Black"/>
              </a:rPr>
              <a:t>Menjalani</a:t>
            </a:r>
            <a:r>
              <a:rPr lang="en-US" sz="8800" spc="-155" dirty="0">
                <a:solidFill>
                  <a:srgbClr val="FFFAF4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8800" spc="-155" dirty="0" err="1">
                <a:solidFill>
                  <a:srgbClr val="FFFAF4"/>
                </a:solidFill>
                <a:latin typeface="Archivo Black"/>
                <a:ea typeface="Archivo Black"/>
                <a:cs typeface="Archivo Black"/>
                <a:sym typeface="Archivo Black"/>
              </a:rPr>
              <a:t>dengan</a:t>
            </a:r>
            <a:r>
              <a:rPr lang="en-US" sz="8800" spc="-155" dirty="0">
                <a:solidFill>
                  <a:srgbClr val="FFFAF4"/>
                </a:solidFill>
                <a:latin typeface="Archivo Black"/>
                <a:ea typeface="Archivo Black"/>
                <a:cs typeface="Archivo Black"/>
                <a:sym typeface="Archivo Black"/>
              </a:rPr>
              <a:t> Iman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1028700" y="8277286"/>
            <a:ext cx="10286946" cy="0"/>
          </a:xfrm>
          <a:prstGeom prst="line">
            <a:avLst/>
          </a:prstGeom>
          <a:ln w="19050" cap="flat">
            <a:solidFill>
              <a:srgbClr val="FFFAF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1259288" y="7297542"/>
            <a:ext cx="6470713" cy="979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36"/>
              </a:lnSpc>
            </a:pPr>
            <a:r>
              <a:rPr lang="en-US" sz="6104" b="1" spc="-274" dirty="0" err="1">
                <a:solidFill>
                  <a:srgbClr val="FFFAF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Pdt</a:t>
            </a:r>
            <a:r>
              <a:rPr lang="en-US" sz="6104" b="1" spc="-274" dirty="0">
                <a:solidFill>
                  <a:srgbClr val="FFFAF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. </a:t>
            </a:r>
            <a:r>
              <a:rPr lang="en-US" sz="6104" b="1" spc="-274" dirty="0" err="1">
                <a:solidFill>
                  <a:srgbClr val="FFFAF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Ebirim</a:t>
            </a:r>
            <a:r>
              <a:rPr lang="en-US" sz="6104" b="1" spc="-274" dirty="0">
                <a:solidFill>
                  <a:srgbClr val="FFFAF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9288" y="8371205"/>
            <a:ext cx="3738265" cy="8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000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15/03/2026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2</a:t>
            </a:r>
          </a:p>
        </p:txBody>
      </p:sp>
      <p:sp>
        <p:nvSpPr>
          <p:cNvPr id="3" name="AutoShape 3"/>
          <p:cNvSpPr/>
          <p:nvPr/>
        </p:nvSpPr>
        <p:spPr>
          <a:xfrm>
            <a:off x="809600" y="7336954"/>
            <a:ext cx="11687200" cy="146316"/>
          </a:xfrm>
          <a:prstGeom prst="line">
            <a:avLst/>
          </a:prstGeom>
          <a:ln w="19050" cap="flat">
            <a:solidFill>
              <a:srgbClr val="004A4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028700" y="2159885"/>
            <a:ext cx="14577420" cy="4766304"/>
            <a:chOff x="-372947" y="152400"/>
            <a:chExt cx="19436561" cy="6355072"/>
          </a:xfrm>
        </p:grpSpPr>
        <p:sp>
          <p:nvSpPr>
            <p:cNvPr id="5" name="TextBox 5"/>
            <p:cNvSpPr txBox="1"/>
            <p:nvPr/>
          </p:nvSpPr>
          <p:spPr>
            <a:xfrm>
              <a:off x="0" y="152400"/>
              <a:ext cx="19063614" cy="15705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500"/>
                </a:lnSpc>
              </a:pPr>
              <a:r>
                <a:rPr lang="en-US" sz="8500" spc="-127">
                  <a:solidFill>
                    <a:srgbClr val="004A47"/>
                  </a:solidFill>
                  <a:latin typeface="Noto Serif Ethiopic Extra Condensed Light"/>
                  <a:ea typeface="Noto Serif Ethiopic Extra Condensed Light"/>
                  <a:cs typeface="Noto Serif Ethiopic Extra Condensed Light"/>
                  <a:sym typeface="Noto Serif Ethiopic Extra Condensed Light"/>
                </a:rPr>
                <a:t>Efesus 6:16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372947" y="1605360"/>
              <a:ext cx="11869854" cy="49021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7419"/>
                </a:lnSpc>
              </a:pP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Dalam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segala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keadaan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pergunakanlah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perisai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iman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,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sebab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dengan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perisai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itu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kamu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akan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dapat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memadamkan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semua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panah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api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dari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si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</a:t>
              </a:r>
              <a:r>
                <a:rPr lang="en-US" sz="4000" spc="-238" dirty="0" err="1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jahat</a:t>
              </a:r>
              <a:r>
                <a:rPr lang="en-US" sz="4000" spc="-238" dirty="0">
                  <a:solidFill>
                    <a:srgbClr val="004A47"/>
                  </a:solidFill>
                  <a:latin typeface="Open Sauce"/>
                  <a:ea typeface="Open Sauce"/>
                  <a:cs typeface="Open Sauce"/>
                  <a:sym typeface="Open Sauce"/>
                </a:rPr>
                <a:t>,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7813028"/>
            <a:ext cx="14888210" cy="73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 b="1" spc="-193">
                <a:solidFill>
                  <a:srgbClr val="C4552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Pertanyaan:</a:t>
            </a:r>
            <a:r>
              <a:rPr lang="en-US" sz="4299" spc="-193">
                <a:solidFill>
                  <a:srgbClr val="C45524"/>
                </a:solidFill>
                <a:latin typeface="Open Sauce"/>
                <a:ea typeface="Open Sauce"/>
                <a:cs typeface="Open Sauce"/>
                <a:sym typeface="Open Sauce"/>
              </a:rPr>
              <a:t>  </a:t>
            </a:r>
            <a:r>
              <a:rPr lang="en-US" sz="4299" spc="-193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Bagaimana cara saya mengenakan perisai iman?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726708" y="1105304"/>
            <a:ext cx="532592" cy="532592"/>
            <a:chOff x="0" y="0"/>
            <a:chExt cx="710123" cy="710123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308410" y="1185350"/>
            <a:ext cx="532592" cy="532592"/>
            <a:chOff x="0" y="0"/>
            <a:chExt cx="710123" cy="710123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1028700" y="1121612"/>
            <a:ext cx="6103848" cy="596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1"/>
              </a:lnSpc>
            </a:pPr>
            <a:r>
              <a:rPr lang="en-US" sz="352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GPHI - MARANATHA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1B7B2BF-6ABF-4322-958A-B7656414A6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0" y="419100"/>
            <a:ext cx="3688080" cy="72852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96108"/>
            <a:ext cx="5059263" cy="532592"/>
            <a:chOff x="0" y="0"/>
            <a:chExt cx="6745684" cy="710123"/>
          </a:xfrm>
        </p:grpSpPr>
        <p:sp>
          <p:nvSpPr>
            <p:cNvPr id="3" name="TextBox 3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r>
                <a:rPr lang="en-US" sz="2802" b="1" spc="-42">
                  <a:solidFill>
                    <a:srgbClr val="FFFAF4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GPHI - MARANATHA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AutoShape 8"/>
          <p:cNvSpPr/>
          <p:nvPr/>
        </p:nvSpPr>
        <p:spPr>
          <a:xfrm flipV="1">
            <a:off x="8592423" y="496108"/>
            <a:ext cx="0" cy="9790892"/>
          </a:xfrm>
          <a:prstGeom prst="line">
            <a:avLst/>
          </a:prstGeom>
          <a:ln w="19050" cap="flat">
            <a:solidFill>
              <a:srgbClr val="FFFAF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72231" y="1285710"/>
            <a:ext cx="7506680" cy="1072827"/>
            <a:chOff x="0" y="0"/>
            <a:chExt cx="1977068" cy="2825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77068" cy="282555"/>
            </a:xfrm>
            <a:custGeom>
              <a:avLst/>
              <a:gdLst/>
              <a:ahLst/>
              <a:cxnLst/>
              <a:rect l="l" t="t" r="r" b="b"/>
              <a:pathLst>
                <a:path w="1977068" h="282555">
                  <a:moveTo>
                    <a:pt x="52598" y="0"/>
                  </a:moveTo>
                  <a:lnTo>
                    <a:pt x="1924470" y="0"/>
                  </a:lnTo>
                  <a:cubicBezTo>
                    <a:pt x="1953519" y="0"/>
                    <a:pt x="1977068" y="23549"/>
                    <a:pt x="1977068" y="52598"/>
                  </a:cubicBezTo>
                  <a:lnTo>
                    <a:pt x="1977068" y="229957"/>
                  </a:lnTo>
                  <a:cubicBezTo>
                    <a:pt x="1977068" y="259006"/>
                    <a:pt x="1953519" y="282555"/>
                    <a:pt x="1924470" y="282555"/>
                  </a:cubicBezTo>
                  <a:lnTo>
                    <a:pt x="52598" y="282555"/>
                  </a:lnTo>
                  <a:cubicBezTo>
                    <a:pt x="23549" y="282555"/>
                    <a:pt x="0" y="259006"/>
                    <a:pt x="0" y="229957"/>
                  </a:cubicBezTo>
                  <a:lnTo>
                    <a:pt x="0" y="52598"/>
                  </a:lnTo>
                  <a:cubicBezTo>
                    <a:pt x="0" y="23549"/>
                    <a:pt x="23549" y="0"/>
                    <a:pt x="5259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977068" cy="330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33331" y="1374866"/>
            <a:ext cx="6584482" cy="796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sz="4000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Ketika </a:t>
            </a: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musuh</a:t>
            </a:r>
            <a:r>
              <a:rPr lang="en-US" sz="4000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berkata</a:t>
            </a:r>
            <a:endParaRPr lang="en-US" sz="4000" b="1" dirty="0">
              <a:solidFill>
                <a:srgbClr val="FFFAF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8938855" y="1135054"/>
            <a:ext cx="7506680" cy="1072827"/>
            <a:chOff x="0" y="0"/>
            <a:chExt cx="1977068" cy="2825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77068" cy="282555"/>
            </a:xfrm>
            <a:custGeom>
              <a:avLst/>
              <a:gdLst/>
              <a:ahLst/>
              <a:cxnLst/>
              <a:rect l="l" t="t" r="r" b="b"/>
              <a:pathLst>
                <a:path w="1977068" h="282555">
                  <a:moveTo>
                    <a:pt x="52598" y="0"/>
                  </a:moveTo>
                  <a:lnTo>
                    <a:pt x="1924470" y="0"/>
                  </a:lnTo>
                  <a:cubicBezTo>
                    <a:pt x="1953519" y="0"/>
                    <a:pt x="1977068" y="23549"/>
                    <a:pt x="1977068" y="52598"/>
                  </a:cubicBezTo>
                  <a:lnTo>
                    <a:pt x="1977068" y="229957"/>
                  </a:lnTo>
                  <a:cubicBezTo>
                    <a:pt x="1977068" y="259006"/>
                    <a:pt x="1953519" y="282555"/>
                    <a:pt x="1924470" y="282555"/>
                  </a:cubicBezTo>
                  <a:lnTo>
                    <a:pt x="52598" y="282555"/>
                  </a:lnTo>
                  <a:cubicBezTo>
                    <a:pt x="23549" y="282555"/>
                    <a:pt x="0" y="259006"/>
                    <a:pt x="0" y="229957"/>
                  </a:cubicBezTo>
                  <a:lnTo>
                    <a:pt x="0" y="52598"/>
                  </a:lnTo>
                  <a:cubicBezTo>
                    <a:pt x="0" y="23549"/>
                    <a:pt x="23549" y="0"/>
                    <a:pt x="5259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977068" cy="330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183499" y="1216011"/>
            <a:ext cx="5017393" cy="8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Imanku</a:t>
            </a:r>
            <a:r>
              <a:rPr lang="en-US" sz="4000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berkata</a:t>
            </a:r>
            <a:endParaRPr lang="en-US" sz="4000" b="1" dirty="0">
              <a:solidFill>
                <a:srgbClr val="FFFAF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2899655"/>
            <a:ext cx="338137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5199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lemah</a:t>
            </a:r>
            <a:endParaRPr lang="en-US" sz="5199" b="1" dirty="0">
              <a:solidFill>
                <a:srgbClr val="FFFAF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144000" y="2688899"/>
            <a:ext cx="7342251" cy="1331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3"/>
              </a:lnSpc>
            </a:pPr>
            <a:r>
              <a:rPr lang="en-US" sz="3809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809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kuat</a:t>
            </a:r>
            <a:r>
              <a:rPr lang="en-US" sz="3809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3809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3809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809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Kristus</a:t>
            </a:r>
            <a:r>
              <a:rPr lang="en-US" sz="3809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3809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3809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6:10)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8515" y="4961920"/>
            <a:ext cx="663963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Salahkan</a:t>
            </a:r>
            <a:r>
              <a:rPr lang="en-US" sz="5199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dosaku</a:t>
            </a:r>
            <a:endParaRPr lang="en-US" sz="5199" b="1" dirty="0">
              <a:solidFill>
                <a:srgbClr val="FFFAF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144000" y="4592388"/>
            <a:ext cx="8305798" cy="1465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34"/>
              </a:lnSpc>
            </a:pPr>
            <a:r>
              <a:rPr lang="en-US" sz="4381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Disucikan</a:t>
            </a:r>
            <a:r>
              <a:rPr lang="en-US" sz="4381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oleh </a:t>
            </a:r>
            <a:r>
              <a:rPr lang="en-US" sz="4381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darah</a:t>
            </a:r>
            <a:r>
              <a:rPr lang="en-US" sz="4381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381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381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5574"/>
              </a:lnSpc>
            </a:pPr>
            <a:r>
              <a:rPr lang="en-US" sz="3981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</a:t>
            </a:r>
            <a:r>
              <a:rPr lang="en-US" sz="3981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Kolose</a:t>
            </a:r>
            <a:r>
              <a:rPr lang="en-US" sz="3981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3:13;  1 </a:t>
            </a:r>
            <a:r>
              <a:rPr lang="en-US" sz="3981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</a:t>
            </a:r>
            <a:r>
              <a:rPr lang="en-US" sz="3981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1:9)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6734" y="7385459"/>
            <a:ext cx="7137673" cy="76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2"/>
              </a:lnSpc>
            </a:pP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bukan</a:t>
            </a: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siapa-siapa</a:t>
            </a:r>
            <a:endParaRPr lang="en-US" sz="4494" b="1" dirty="0">
              <a:solidFill>
                <a:srgbClr val="FFFAF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246289" y="6994192"/>
            <a:ext cx="7137673" cy="1543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2"/>
              </a:lnSpc>
            </a:pPr>
            <a:r>
              <a:rPr lang="en-US" sz="4494" b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Kejadianku dahsyat dan ajaib Mazmur 139:14</a:t>
            </a: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D5E8CEE1-2453-46E9-B0F5-1FF3FFBC59FA}"/>
              </a:ext>
            </a:extLst>
          </p:cNvPr>
          <p:cNvGrpSpPr/>
          <p:nvPr/>
        </p:nvGrpSpPr>
        <p:grpSpPr>
          <a:xfrm>
            <a:off x="220320" y="3076906"/>
            <a:ext cx="532592" cy="532592"/>
            <a:chOff x="0" y="0"/>
            <a:chExt cx="710123" cy="710123"/>
          </a:xfrm>
        </p:grpSpPr>
        <p:grpSp>
          <p:nvGrpSpPr>
            <p:cNvPr id="24" name="Group 9">
              <a:extLst>
                <a:ext uri="{FF2B5EF4-FFF2-40B4-BE49-F238E27FC236}">
                  <a16:creationId xmlns:a16="http://schemas.microsoft.com/office/drawing/2014/main" id="{1CD3C5E7-BFBC-476B-9BA6-EB20547AAEB9}"/>
                </a:ext>
              </a:extLst>
            </p:cNvPr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10C09904-DB02-4553-939C-411820B52E5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27" name="TextBox 11">
                <a:extLst>
                  <a:ext uri="{FF2B5EF4-FFF2-40B4-BE49-F238E27FC236}">
                    <a16:creationId xmlns:a16="http://schemas.microsoft.com/office/drawing/2014/main" id="{5E0C45EB-1C77-4571-A540-A79751B45AAB}"/>
                  </a:ext>
                </a:extLst>
              </p:cNvPr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A2EAD30F-126F-4AA1-8861-805480A9DB32}"/>
                </a:ext>
              </a:extLst>
            </p:cNvPr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E57433DE-BC76-4952-8B3F-BDC23B9B7CD3}"/>
              </a:ext>
            </a:extLst>
          </p:cNvPr>
          <p:cNvGrpSpPr/>
          <p:nvPr/>
        </p:nvGrpSpPr>
        <p:grpSpPr>
          <a:xfrm>
            <a:off x="124142" y="5276253"/>
            <a:ext cx="532592" cy="532592"/>
            <a:chOff x="0" y="0"/>
            <a:chExt cx="710123" cy="710123"/>
          </a:xfrm>
        </p:grpSpPr>
        <p:grpSp>
          <p:nvGrpSpPr>
            <p:cNvPr id="29" name="Group 9">
              <a:extLst>
                <a:ext uri="{FF2B5EF4-FFF2-40B4-BE49-F238E27FC236}">
                  <a16:creationId xmlns:a16="http://schemas.microsoft.com/office/drawing/2014/main" id="{DA826225-FD41-45C4-8A32-A6C9AEBC77B9}"/>
                </a:ext>
              </a:extLst>
            </p:cNvPr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1755006C-A219-4718-BFF7-D8DDBB24ACD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32" name="TextBox 11">
                <a:extLst>
                  <a:ext uri="{FF2B5EF4-FFF2-40B4-BE49-F238E27FC236}">
                    <a16:creationId xmlns:a16="http://schemas.microsoft.com/office/drawing/2014/main" id="{BD726F49-D4ED-4955-A5DB-47F9778C2FB9}"/>
                  </a:ext>
                </a:extLst>
              </p:cNvPr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90A24746-834B-41C5-A5CC-ADE70FCF34F5}"/>
                </a:ext>
              </a:extLst>
            </p:cNvPr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3" name="Group 8">
            <a:extLst>
              <a:ext uri="{FF2B5EF4-FFF2-40B4-BE49-F238E27FC236}">
                <a16:creationId xmlns:a16="http://schemas.microsoft.com/office/drawing/2014/main" id="{723AC0CA-0522-4B4F-B3C6-F622C013C458}"/>
              </a:ext>
            </a:extLst>
          </p:cNvPr>
          <p:cNvGrpSpPr/>
          <p:nvPr/>
        </p:nvGrpSpPr>
        <p:grpSpPr>
          <a:xfrm>
            <a:off x="124142" y="7549516"/>
            <a:ext cx="532592" cy="532592"/>
            <a:chOff x="0" y="0"/>
            <a:chExt cx="710123" cy="710123"/>
          </a:xfrm>
        </p:grpSpPr>
        <p:grpSp>
          <p:nvGrpSpPr>
            <p:cNvPr id="34" name="Group 9">
              <a:extLst>
                <a:ext uri="{FF2B5EF4-FFF2-40B4-BE49-F238E27FC236}">
                  <a16:creationId xmlns:a16="http://schemas.microsoft.com/office/drawing/2014/main" id="{1EA97D3D-D010-4C09-B11D-480540BE6CB4}"/>
                </a:ext>
              </a:extLst>
            </p:cNvPr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FC77CE42-60A5-4B54-B600-5C8AE092557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37" name="TextBox 11">
                <a:extLst>
                  <a:ext uri="{FF2B5EF4-FFF2-40B4-BE49-F238E27FC236}">
                    <a16:creationId xmlns:a16="http://schemas.microsoft.com/office/drawing/2014/main" id="{2D341454-F787-40BC-BD09-0ABC18DFDF07}"/>
                  </a:ext>
                </a:extLst>
              </p:cNvPr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670197A7-12EE-4A62-ACB7-AFAA690AC129}"/>
                </a:ext>
              </a:extLst>
            </p:cNvPr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91586"/>
            <a:ext cx="5059263" cy="532592"/>
            <a:chOff x="0" y="0"/>
            <a:chExt cx="6745684" cy="710123"/>
          </a:xfrm>
        </p:grpSpPr>
        <p:sp>
          <p:nvSpPr>
            <p:cNvPr id="3" name="TextBox 3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r>
                <a:rPr lang="en-US" sz="2802" b="1" spc="-42">
                  <a:solidFill>
                    <a:srgbClr val="FFFAF4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GPHI - MARANATHA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AutoShape 8"/>
          <p:cNvSpPr/>
          <p:nvPr/>
        </p:nvSpPr>
        <p:spPr>
          <a:xfrm flipV="1">
            <a:off x="8592423" y="496108"/>
            <a:ext cx="0" cy="9790892"/>
          </a:xfrm>
          <a:prstGeom prst="line">
            <a:avLst/>
          </a:prstGeom>
          <a:ln w="19050" cap="flat">
            <a:solidFill>
              <a:srgbClr val="FFFAF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72231" y="1285710"/>
            <a:ext cx="7506680" cy="1072827"/>
            <a:chOff x="0" y="0"/>
            <a:chExt cx="1977068" cy="2825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77068" cy="282555"/>
            </a:xfrm>
            <a:custGeom>
              <a:avLst/>
              <a:gdLst/>
              <a:ahLst/>
              <a:cxnLst/>
              <a:rect l="l" t="t" r="r" b="b"/>
              <a:pathLst>
                <a:path w="1977068" h="282555">
                  <a:moveTo>
                    <a:pt x="52598" y="0"/>
                  </a:moveTo>
                  <a:lnTo>
                    <a:pt x="1924470" y="0"/>
                  </a:lnTo>
                  <a:cubicBezTo>
                    <a:pt x="1953519" y="0"/>
                    <a:pt x="1977068" y="23549"/>
                    <a:pt x="1977068" y="52598"/>
                  </a:cubicBezTo>
                  <a:lnTo>
                    <a:pt x="1977068" y="229957"/>
                  </a:lnTo>
                  <a:cubicBezTo>
                    <a:pt x="1977068" y="259006"/>
                    <a:pt x="1953519" y="282555"/>
                    <a:pt x="1924470" y="282555"/>
                  </a:cubicBezTo>
                  <a:lnTo>
                    <a:pt x="52598" y="282555"/>
                  </a:lnTo>
                  <a:cubicBezTo>
                    <a:pt x="23549" y="282555"/>
                    <a:pt x="0" y="259006"/>
                    <a:pt x="0" y="229957"/>
                  </a:cubicBezTo>
                  <a:lnTo>
                    <a:pt x="0" y="52598"/>
                  </a:lnTo>
                  <a:cubicBezTo>
                    <a:pt x="0" y="23549"/>
                    <a:pt x="23549" y="0"/>
                    <a:pt x="5259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977068" cy="330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33331" y="1374866"/>
            <a:ext cx="6584482" cy="796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70"/>
              </a:lnSpc>
            </a:pPr>
            <a:r>
              <a:rPr lang="en-US" sz="4000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Ketika </a:t>
            </a: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musuh</a:t>
            </a:r>
            <a:r>
              <a:rPr lang="en-US" sz="4000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berkata</a:t>
            </a:r>
            <a:endParaRPr lang="en-US" sz="4000" b="1" dirty="0">
              <a:solidFill>
                <a:srgbClr val="FFFAF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9051380" y="1195296"/>
            <a:ext cx="7506680" cy="1072827"/>
            <a:chOff x="0" y="0"/>
            <a:chExt cx="1977068" cy="2825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77068" cy="282555"/>
            </a:xfrm>
            <a:custGeom>
              <a:avLst/>
              <a:gdLst/>
              <a:ahLst/>
              <a:cxnLst/>
              <a:rect l="l" t="t" r="r" b="b"/>
              <a:pathLst>
                <a:path w="1977068" h="282555">
                  <a:moveTo>
                    <a:pt x="52598" y="0"/>
                  </a:moveTo>
                  <a:lnTo>
                    <a:pt x="1924470" y="0"/>
                  </a:lnTo>
                  <a:cubicBezTo>
                    <a:pt x="1953519" y="0"/>
                    <a:pt x="1977068" y="23549"/>
                    <a:pt x="1977068" y="52598"/>
                  </a:cubicBezTo>
                  <a:lnTo>
                    <a:pt x="1977068" y="229957"/>
                  </a:lnTo>
                  <a:cubicBezTo>
                    <a:pt x="1977068" y="259006"/>
                    <a:pt x="1953519" y="282555"/>
                    <a:pt x="1924470" y="282555"/>
                  </a:cubicBezTo>
                  <a:lnTo>
                    <a:pt x="52598" y="282555"/>
                  </a:lnTo>
                  <a:cubicBezTo>
                    <a:pt x="23549" y="282555"/>
                    <a:pt x="0" y="259006"/>
                    <a:pt x="0" y="229957"/>
                  </a:cubicBezTo>
                  <a:lnTo>
                    <a:pt x="0" y="52598"/>
                  </a:lnTo>
                  <a:cubicBezTo>
                    <a:pt x="0" y="23549"/>
                    <a:pt x="23549" y="0"/>
                    <a:pt x="5259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977068" cy="330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022273" y="1211732"/>
            <a:ext cx="5017393" cy="8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Imanku</a:t>
            </a:r>
            <a:r>
              <a:rPr lang="en-US" sz="4000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0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berkata</a:t>
            </a:r>
            <a:endParaRPr lang="en-US" sz="4000" b="1" dirty="0">
              <a:solidFill>
                <a:srgbClr val="FFFAF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246289" y="2559731"/>
            <a:ext cx="7342251" cy="1331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3"/>
              </a:lnSpc>
            </a:pPr>
            <a:r>
              <a:rPr lang="en-US" sz="3809" b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dapat melakukan segala sesuatu (Filipi 4:13)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3331" y="4952117"/>
            <a:ext cx="325203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Menyerah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246289" y="4454446"/>
            <a:ext cx="9080770" cy="1384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74"/>
              </a:lnSpc>
            </a:pPr>
            <a:r>
              <a:rPr lang="en-US" sz="3981" b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 akan menopangku </a:t>
            </a:r>
          </a:p>
          <a:p>
            <a:pPr algn="l">
              <a:lnSpc>
                <a:spcPts val="5574"/>
              </a:lnSpc>
            </a:pPr>
            <a:r>
              <a:rPr lang="en-US" sz="3981" b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(Kel. 19:4; Yes. 46:4)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7066579"/>
            <a:ext cx="6266476" cy="155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2"/>
              </a:lnSpc>
            </a:pPr>
            <a:r>
              <a:rPr lang="en-US" sz="4494" b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Kekurangan hal yang paling Anda butuhkan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44000" y="6679332"/>
            <a:ext cx="8380830" cy="2333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2"/>
              </a:lnSpc>
            </a:pP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mencukupi</a:t>
            </a: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segala</a:t>
            </a: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94" b="1" dirty="0" err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kebutuhanku</a:t>
            </a: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6292"/>
              </a:lnSpc>
            </a:pPr>
            <a:r>
              <a:rPr lang="en-US" sz="4494" b="1" dirty="0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(Mat. 6:25–33; Fil. 4:19).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33331" y="2710962"/>
            <a:ext cx="7137673" cy="136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FFFAF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 tidak bisa melakukan apa pun</a:t>
            </a: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C9E6C730-DFAC-4DB7-ADBE-7EE5CEF94D7A}"/>
              </a:ext>
            </a:extLst>
          </p:cNvPr>
          <p:cNvGrpSpPr/>
          <p:nvPr/>
        </p:nvGrpSpPr>
        <p:grpSpPr>
          <a:xfrm>
            <a:off x="140030" y="2783505"/>
            <a:ext cx="532592" cy="532592"/>
            <a:chOff x="0" y="0"/>
            <a:chExt cx="710123" cy="710123"/>
          </a:xfrm>
        </p:grpSpPr>
        <p:grpSp>
          <p:nvGrpSpPr>
            <p:cNvPr id="24" name="Group 9">
              <a:extLst>
                <a:ext uri="{FF2B5EF4-FFF2-40B4-BE49-F238E27FC236}">
                  <a16:creationId xmlns:a16="http://schemas.microsoft.com/office/drawing/2014/main" id="{8BA19578-CF08-4EAC-B97D-A115DE4DD243}"/>
                </a:ext>
              </a:extLst>
            </p:cNvPr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1E04297D-06DF-45D3-A3AF-A32A132B255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27" name="TextBox 11">
                <a:extLst>
                  <a:ext uri="{FF2B5EF4-FFF2-40B4-BE49-F238E27FC236}">
                    <a16:creationId xmlns:a16="http://schemas.microsoft.com/office/drawing/2014/main" id="{CE4C00D6-5369-42C2-8F47-00B6C95A64BF}"/>
                  </a:ext>
                </a:extLst>
              </p:cNvPr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38E2D4C5-98A4-4D03-A276-92B0C21A5BD9}"/>
                </a:ext>
              </a:extLst>
            </p:cNvPr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50C50B3-032E-4A02-A15D-405EBF1F882A}"/>
              </a:ext>
            </a:extLst>
          </p:cNvPr>
          <p:cNvGrpSpPr/>
          <p:nvPr/>
        </p:nvGrpSpPr>
        <p:grpSpPr>
          <a:xfrm>
            <a:off x="140030" y="5306620"/>
            <a:ext cx="532592" cy="532592"/>
            <a:chOff x="0" y="0"/>
            <a:chExt cx="710123" cy="710123"/>
          </a:xfrm>
        </p:grpSpPr>
        <p:grpSp>
          <p:nvGrpSpPr>
            <p:cNvPr id="29" name="Group 9">
              <a:extLst>
                <a:ext uri="{FF2B5EF4-FFF2-40B4-BE49-F238E27FC236}">
                  <a16:creationId xmlns:a16="http://schemas.microsoft.com/office/drawing/2014/main" id="{C9992C7B-66B9-4FA7-84FF-4A5324BF48F4}"/>
                </a:ext>
              </a:extLst>
            </p:cNvPr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1ED9642F-6294-4C48-BE87-C4BDB99709F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32" name="TextBox 11">
                <a:extLst>
                  <a:ext uri="{FF2B5EF4-FFF2-40B4-BE49-F238E27FC236}">
                    <a16:creationId xmlns:a16="http://schemas.microsoft.com/office/drawing/2014/main" id="{480FBE15-413A-459C-AC10-0566D9F2B4B5}"/>
                  </a:ext>
                </a:extLst>
              </p:cNvPr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41CDA7C0-3D48-400B-90A1-6BA763939FFC}"/>
                </a:ext>
              </a:extLst>
            </p:cNvPr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3" name="Group 8">
            <a:extLst>
              <a:ext uri="{FF2B5EF4-FFF2-40B4-BE49-F238E27FC236}">
                <a16:creationId xmlns:a16="http://schemas.microsoft.com/office/drawing/2014/main" id="{716C90F4-64AA-463C-9B33-E6FE28CE7E2B}"/>
              </a:ext>
            </a:extLst>
          </p:cNvPr>
          <p:cNvGrpSpPr/>
          <p:nvPr/>
        </p:nvGrpSpPr>
        <p:grpSpPr>
          <a:xfrm>
            <a:off x="303448" y="7563439"/>
            <a:ext cx="532592" cy="532592"/>
            <a:chOff x="0" y="0"/>
            <a:chExt cx="710123" cy="710123"/>
          </a:xfrm>
        </p:grpSpPr>
        <p:grpSp>
          <p:nvGrpSpPr>
            <p:cNvPr id="34" name="Group 9">
              <a:extLst>
                <a:ext uri="{FF2B5EF4-FFF2-40B4-BE49-F238E27FC236}">
                  <a16:creationId xmlns:a16="http://schemas.microsoft.com/office/drawing/2014/main" id="{486FD8F6-BF3D-43EF-8F53-574593A36345}"/>
                </a:ext>
              </a:extLst>
            </p:cNvPr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67FE54D5-EE4C-4DAD-9048-63F68859603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37" name="TextBox 11">
                <a:extLst>
                  <a:ext uri="{FF2B5EF4-FFF2-40B4-BE49-F238E27FC236}">
                    <a16:creationId xmlns:a16="http://schemas.microsoft.com/office/drawing/2014/main" id="{E8BBB6B3-FBF1-47F1-BD56-CB74405E7CDE}"/>
                  </a:ext>
                </a:extLst>
              </p:cNvPr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32C89464-0DBC-48CC-AE83-EAE842959F46}"/>
                </a:ext>
              </a:extLst>
            </p:cNvPr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6726708" y="1105304"/>
            <a:ext cx="532592" cy="532592"/>
            <a:chOff x="0" y="0"/>
            <a:chExt cx="710123" cy="71012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pic>
        <p:nvPicPr>
          <p:cNvPr id="11" name="Picture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1363" r="11363"/>
          <a:stretch>
            <a:fillRect/>
          </a:stretch>
        </p:blipFill>
        <p:spPr>
          <a:xfrm>
            <a:off x="6020569" y="0"/>
            <a:ext cx="12282985" cy="10586418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3498455" y="45271"/>
            <a:ext cx="4966240" cy="1637896"/>
            <a:chOff x="0" y="0"/>
            <a:chExt cx="1307981" cy="4313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07981" cy="431380"/>
            </a:xfrm>
            <a:custGeom>
              <a:avLst/>
              <a:gdLst/>
              <a:ahLst/>
              <a:cxnLst/>
              <a:rect l="l" t="t" r="r" b="b"/>
              <a:pathLst>
                <a:path w="1307981" h="431380">
                  <a:moveTo>
                    <a:pt x="1307981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157480" y="243420"/>
                  </a:lnTo>
                  <a:lnTo>
                    <a:pt x="157480" y="431380"/>
                  </a:lnTo>
                  <a:lnTo>
                    <a:pt x="463550" y="243420"/>
                  </a:lnTo>
                  <a:lnTo>
                    <a:pt x="1307981" y="243420"/>
                  </a:lnTo>
                  <a:lnTo>
                    <a:pt x="1307981" y="0"/>
                  </a:lnTo>
                  <a:close/>
                </a:path>
              </a:pathLst>
            </a:custGeom>
            <a:solidFill>
              <a:srgbClr val="FFD55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307981" cy="2885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448526" y="366"/>
            <a:ext cx="4509320" cy="818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8"/>
              </a:lnSpc>
            </a:pPr>
            <a:r>
              <a:rPr lang="en-US" sz="4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Garam dunia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7102798" y="256796"/>
            <a:ext cx="5059263" cy="532592"/>
            <a:chOff x="0" y="0"/>
            <a:chExt cx="6745684" cy="710123"/>
          </a:xfrm>
        </p:grpSpPr>
        <p:sp>
          <p:nvSpPr>
            <p:cNvPr id="22" name="TextBox 22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r>
                <a:rPr lang="en-US" sz="2802" b="1" spc="-42">
                  <a:solidFill>
                    <a:srgbClr val="FFFAF4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GPHI - MARANATHA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037BF38-582B-42DE-9EC0-C27FB295F8B3}"/>
              </a:ext>
            </a:extLst>
          </p:cNvPr>
          <p:cNvSpPr txBox="1"/>
          <p:nvPr/>
        </p:nvSpPr>
        <p:spPr>
          <a:xfrm>
            <a:off x="304800" y="1405927"/>
            <a:ext cx="555462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Matius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5:13</a:t>
            </a:r>
          </a:p>
          <a:p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Kamu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adalah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garam dunia. Jika garam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itu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menjadi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tawar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dengan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apakah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ia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diasinkan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?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Tidak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ada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lagi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gunanya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selain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dibuang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dan </a:t>
            </a:r>
            <a:r>
              <a:rPr lang="en-US" sz="44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diinjak</a:t>
            </a:r>
            <a:r>
              <a:rPr lang="en-US" sz="44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orang. </a:t>
            </a:r>
          </a:p>
          <a:p>
            <a:endParaRPr lang="en-US" sz="4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video>
              <p:cMediaNode vol="10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906601" cy="10287000"/>
            <a:chOff x="0" y="0"/>
            <a:chExt cx="915087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5087" cy="1593725"/>
            </a:xfrm>
            <a:custGeom>
              <a:avLst/>
              <a:gdLst/>
              <a:ahLst/>
              <a:cxnLst/>
              <a:rect l="l" t="t" r="r" b="b"/>
              <a:pathLst>
                <a:path w="915087" h="1593725">
                  <a:moveTo>
                    <a:pt x="0" y="0"/>
                  </a:moveTo>
                  <a:lnTo>
                    <a:pt x="915087" y="0"/>
                  </a:lnTo>
                  <a:lnTo>
                    <a:pt x="915087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8017" r="-8017"/>
              </a:stretch>
            </a:blip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t="248" b="248"/>
          <a:stretch>
            <a:fillRect/>
          </a:stretch>
        </p:blipFill>
        <p:spPr>
          <a:xfrm>
            <a:off x="1028700" y="258041"/>
            <a:ext cx="3465100" cy="900025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7558" y="4372841"/>
            <a:ext cx="5914159" cy="591415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13498455" y="-135555"/>
            <a:ext cx="4966240" cy="109541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940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5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67462" y="135812"/>
            <a:ext cx="4739139" cy="1547355"/>
            <a:chOff x="0" y="0"/>
            <a:chExt cx="1455318" cy="40753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55318" cy="407534"/>
            </a:xfrm>
            <a:custGeom>
              <a:avLst/>
              <a:gdLst/>
              <a:ahLst/>
              <a:cxnLst/>
              <a:rect l="l" t="t" r="r" b="b"/>
              <a:pathLst>
                <a:path w="1455318" h="407534">
                  <a:moveTo>
                    <a:pt x="1455318" y="0"/>
                  </a:moveTo>
                  <a:lnTo>
                    <a:pt x="0" y="0"/>
                  </a:lnTo>
                  <a:lnTo>
                    <a:pt x="0" y="219574"/>
                  </a:lnTo>
                  <a:lnTo>
                    <a:pt x="157480" y="219574"/>
                  </a:lnTo>
                  <a:lnTo>
                    <a:pt x="157480" y="407534"/>
                  </a:lnTo>
                  <a:lnTo>
                    <a:pt x="463550" y="219574"/>
                  </a:lnTo>
                  <a:lnTo>
                    <a:pt x="1455318" y="219574"/>
                  </a:lnTo>
                  <a:lnTo>
                    <a:pt x="1455318" y="0"/>
                  </a:lnTo>
                  <a:close/>
                </a:path>
              </a:pathLst>
            </a:custGeom>
            <a:solidFill>
              <a:srgbClr val="FFD55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455318" cy="2646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75466" y="31919"/>
            <a:ext cx="4531135" cy="84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Terang</a:t>
            </a:r>
            <a:r>
              <a:rPr lang="en-US" sz="4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dunia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7102798" y="256796"/>
            <a:ext cx="5059263" cy="532592"/>
            <a:chOff x="0" y="0"/>
            <a:chExt cx="6745684" cy="710123"/>
          </a:xfrm>
        </p:grpSpPr>
        <p:sp>
          <p:nvSpPr>
            <p:cNvPr id="22" name="TextBox 22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r>
                <a:rPr lang="en-US" sz="2802" b="1" spc="-42" dirty="0">
                  <a:latin typeface="Open Sauce Heavy"/>
                  <a:ea typeface="Open Sauce Heavy"/>
                  <a:cs typeface="Open Sauce Heavy"/>
                  <a:sym typeface="Open Sauce Heavy"/>
                </a:rPr>
                <a:t>GPHI - MARANATHA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102798" y="291123"/>
            <a:ext cx="532592" cy="532592"/>
            <a:chOff x="0" y="0"/>
            <a:chExt cx="710123" cy="71012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83FF3695-0CBD-45A7-8774-54CA4A99E064}"/>
              </a:ext>
            </a:extLst>
          </p:cNvPr>
          <p:cNvSpPr txBox="1"/>
          <p:nvPr/>
        </p:nvSpPr>
        <p:spPr>
          <a:xfrm>
            <a:off x="7102798" y="1485900"/>
            <a:ext cx="10017740" cy="8306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4000" b="1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Matius</a:t>
            </a:r>
            <a:r>
              <a:rPr lang="en-US" sz="4000" b="1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5:14-15</a:t>
            </a:r>
          </a:p>
          <a:p>
            <a:pPr algn="l">
              <a:lnSpc>
                <a:spcPct val="150000"/>
              </a:lnSpc>
            </a:pP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14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Kamu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adalah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terang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dunia. Kota yang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terletak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di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atas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gunung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tidak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mungkin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tersembunyi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. 15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Lagi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pula orang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tidak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menyalakan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pelita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lalu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meletakkannya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di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bawah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gantang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melainkan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di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atas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kaki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dian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sehingga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menerangi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semua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orang di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dalam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rumah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0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itu</a:t>
            </a:r>
            <a: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  <a:br>
              <a:rPr lang="en-US" sz="40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6829395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86101" y="2247900"/>
            <a:ext cx="13315797" cy="3998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4000" b="1" spc="-211" dirty="0" err="1">
                <a:solidFill>
                  <a:srgbClr val="004A4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Matius</a:t>
            </a:r>
            <a:r>
              <a:rPr lang="en-US" sz="4000" b="1" spc="-211" dirty="0">
                <a:solidFill>
                  <a:srgbClr val="004A4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5:16</a:t>
            </a:r>
          </a:p>
          <a:p>
            <a:pPr algn="l">
              <a:lnSpc>
                <a:spcPts val="6145"/>
              </a:lnSpc>
            </a:pP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16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Demikianlah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hendaknya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terangmu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bercahaya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di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depan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orang,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supaya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mereka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melihat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perbuatanmu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yang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baik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dan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memuliakan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Bapamu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 yang di </a:t>
            </a:r>
            <a:r>
              <a:rPr lang="en-US" sz="4800" spc="-179" dirty="0" err="1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sorga</a:t>
            </a:r>
            <a:r>
              <a:rPr lang="en-US" sz="4800" spc="-179" dirty="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."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32370"/>
            <a:ext cx="6103848" cy="596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1"/>
              </a:lnSpc>
            </a:pPr>
            <a:r>
              <a:rPr lang="en-US" sz="352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GPHI - MARANATHA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05416" y="499045"/>
            <a:ext cx="5059263" cy="532592"/>
            <a:chOff x="0" y="0"/>
            <a:chExt cx="6745684" cy="710123"/>
          </a:xfrm>
        </p:grpSpPr>
        <p:sp>
          <p:nvSpPr>
            <p:cNvPr id="6" name="TextBox 6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endParaRPr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004A47"/>
                </a:solidFill>
                <a:latin typeface="Open Sauce"/>
                <a:ea typeface="Open Sauce"/>
                <a:cs typeface="Open Sauce"/>
                <a:sym typeface="Open Sauce"/>
              </a:rPr>
              <a:t>7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726708" y="1105304"/>
            <a:ext cx="532592" cy="532592"/>
            <a:chOff x="0" y="0"/>
            <a:chExt cx="710123" cy="71012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45524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613" tIns="613" rIns="613" bIns="613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438400" y="1675996"/>
            <a:ext cx="1316968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 </a:t>
            </a:r>
            <a:r>
              <a:rPr lang="en-US" sz="4800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diciptakan</a:t>
            </a:r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mengenal</a:t>
            </a:r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800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memperkenalkan</a:t>
            </a:r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</a:t>
            </a:r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800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lain.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0034" y="7048500"/>
            <a:ext cx="15055793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Berapa</a:t>
            </a:r>
            <a:r>
              <a:rPr lang="en-US" sz="5199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banyak</a:t>
            </a:r>
            <a:r>
              <a:rPr lang="en-US" sz="5199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yang </a:t>
            </a:r>
            <a:r>
              <a:rPr lang="en-US" sz="5199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5199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Anda </a:t>
            </a:r>
            <a:r>
              <a:rPr lang="en-US" sz="5199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kenalkan</a:t>
            </a:r>
            <a:r>
              <a:rPr lang="en-US" sz="5199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tentang</a:t>
            </a:r>
            <a:r>
              <a:rPr lang="en-US" sz="5199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Kristus</a:t>
            </a:r>
            <a:r>
              <a:rPr lang="en-US" sz="5199" b="1" dirty="0">
                <a:solidFill>
                  <a:srgbClr val="004A4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75270"/>
            <a:ext cx="6103848" cy="596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1"/>
              </a:lnSpc>
            </a:pPr>
            <a:r>
              <a:rPr lang="en-US" sz="352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GPHI - MARANATHA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43258" y="839008"/>
            <a:ext cx="5059263" cy="532592"/>
            <a:chOff x="0" y="0"/>
            <a:chExt cx="6745684" cy="710123"/>
          </a:xfrm>
        </p:grpSpPr>
        <p:sp>
          <p:nvSpPr>
            <p:cNvPr id="12" name="TextBox 12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endParaRPr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2FD778E-2FF4-463A-B151-494C8ADC63B7}"/>
              </a:ext>
            </a:extLst>
          </p:cNvPr>
          <p:cNvSpPr txBox="1"/>
          <p:nvPr/>
        </p:nvSpPr>
        <p:spPr>
          <a:xfrm>
            <a:off x="1976345" y="3924300"/>
            <a:ext cx="148357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solidFill>
                  <a:srgbClr val="333333"/>
                </a:solidFill>
                <a:effectLst/>
                <a:latin typeface="Helvetica Neue"/>
              </a:rPr>
              <a:t>1 Yohannes 5:4</a:t>
            </a:r>
            <a:b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</a:b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Sebab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semua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yang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lahir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dari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Allah,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mengalahkan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dunia. </a:t>
            </a:r>
          </a:p>
          <a:p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Dan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inilah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kemenangan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yang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mengalahkan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dunia: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iman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en-US" sz="4000" b="0" i="0" dirty="0" err="1">
                <a:solidFill>
                  <a:srgbClr val="333333"/>
                </a:solidFill>
                <a:effectLst/>
                <a:latin typeface="Helvetica Neue"/>
              </a:rPr>
              <a:t>kita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Helvetica Neue"/>
              </a:rPr>
              <a:t>.</a:t>
            </a: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>
                <a:solidFill>
                  <a:srgbClr val="FFFAF4"/>
                </a:solidFill>
                <a:latin typeface="Open Sauce"/>
                <a:ea typeface="Open Sauce"/>
                <a:cs typeface="Open Sauce"/>
                <a:sym typeface="Open Sauce"/>
              </a:rPr>
              <a:t>8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6737277"/>
            <a:ext cx="16230600" cy="2120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98"/>
              </a:lnSpc>
            </a:pPr>
            <a:r>
              <a:rPr lang="en-US" sz="15998" spc="-239">
                <a:solidFill>
                  <a:srgbClr val="FFFAF4"/>
                </a:solidFill>
                <a:latin typeface="Noto Serif Ethiopic Extra Condensed Light"/>
                <a:ea typeface="Noto Serif Ethiopic Extra Condensed Light"/>
                <a:cs typeface="Noto Serif Ethiopic Extra Condensed Light"/>
                <a:sym typeface="Noto Serif Ethiopic Extra Condensed Light"/>
              </a:rPr>
              <a:t>Mari kita Berdoa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5844907"/>
            <a:chOff x="0" y="0"/>
            <a:chExt cx="3656392" cy="116859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56392" cy="1168595"/>
            </a:xfrm>
            <a:custGeom>
              <a:avLst/>
              <a:gdLst/>
              <a:ahLst/>
              <a:cxnLst/>
              <a:rect l="l" t="t" r="r" b="b"/>
              <a:pathLst>
                <a:path w="3656392" h="1168595">
                  <a:moveTo>
                    <a:pt x="0" y="0"/>
                  </a:moveTo>
                  <a:lnTo>
                    <a:pt x="3656392" y="0"/>
                  </a:lnTo>
                  <a:lnTo>
                    <a:pt x="3656392" y="1168595"/>
                  </a:lnTo>
                  <a:lnTo>
                    <a:pt x="0" y="1168595"/>
                  </a:lnTo>
                  <a:close/>
                </a:path>
              </a:pathLst>
            </a:custGeom>
            <a:blipFill>
              <a:blip r:embed="rId2"/>
              <a:stretch>
                <a:fillRect t="-21992" r="-12101" b="-111841"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5059263" cy="532592"/>
            <a:chOff x="0" y="0"/>
            <a:chExt cx="6745684" cy="710123"/>
          </a:xfrm>
        </p:grpSpPr>
        <p:sp>
          <p:nvSpPr>
            <p:cNvPr id="3" name="TextBox 3"/>
            <p:cNvSpPr txBox="1"/>
            <p:nvPr/>
          </p:nvSpPr>
          <p:spPr>
            <a:xfrm>
              <a:off x="856619" y="72403"/>
              <a:ext cx="5889065" cy="5653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3"/>
                </a:lnSpc>
              </a:pPr>
              <a:r>
                <a:rPr lang="en-US" sz="2802" b="1" spc="-42">
                  <a:solidFill>
                    <a:srgbClr val="FFFAF4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GPHI - MARANATHA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710123" cy="710123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6200" y="180975"/>
                <a:ext cx="660400" cy="555625"/>
              </a:xfrm>
              <a:prstGeom prst="rect">
                <a:avLst/>
              </a:prstGeom>
            </p:spPr>
            <p:txBody>
              <a:bodyPr lIns="5340" tIns="5340" rIns="5340" bIns="5340" rtlCol="0" anchor="ctr"/>
              <a:lstStyle/>
              <a:p>
                <a:pPr algn="ctr">
                  <a:lnSpc>
                    <a:spcPts val="79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13849" y="115916"/>
              <a:ext cx="433786" cy="429842"/>
            </a:xfrm>
            <a:custGeom>
              <a:avLst/>
              <a:gdLst/>
              <a:ahLst/>
              <a:cxnLst/>
              <a:rect l="l" t="t" r="r" b="b"/>
              <a:pathLst>
                <a:path w="433786" h="429842">
                  <a:moveTo>
                    <a:pt x="0" y="0"/>
                  </a:moveTo>
                  <a:lnTo>
                    <a:pt x="433786" y="0"/>
                  </a:lnTo>
                  <a:lnTo>
                    <a:pt x="433786" y="429842"/>
                  </a:lnTo>
                  <a:lnTo>
                    <a:pt x="0" y="429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144000" y="1823085"/>
            <a:ext cx="8371338" cy="4935235"/>
            <a:chOff x="0" y="0"/>
            <a:chExt cx="1296939" cy="7645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96939" cy="764597"/>
            </a:xfrm>
            <a:custGeom>
              <a:avLst/>
              <a:gdLst/>
              <a:ahLst/>
              <a:cxnLst/>
              <a:rect l="l" t="t" r="r" b="b"/>
              <a:pathLst>
                <a:path w="1296939" h="764597">
                  <a:moveTo>
                    <a:pt x="0" y="0"/>
                  </a:moveTo>
                  <a:lnTo>
                    <a:pt x="1296939" y="0"/>
                  </a:lnTo>
                  <a:lnTo>
                    <a:pt x="1296939" y="764597"/>
                  </a:lnTo>
                  <a:lnTo>
                    <a:pt x="0" y="764597"/>
                  </a:lnTo>
                  <a:close/>
                </a:path>
              </a:pathLst>
            </a:custGeom>
            <a:blipFill>
              <a:blip r:embed="rId4"/>
              <a:stretch>
                <a:fillRect l="-6488" r="-6488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028700" y="2841076"/>
            <a:ext cx="7650410" cy="2842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79"/>
              </a:lnSpc>
            </a:pPr>
            <a:r>
              <a:rPr lang="en-US" sz="8951" spc="-134">
                <a:solidFill>
                  <a:srgbClr val="FFFAF4"/>
                </a:solidFill>
                <a:latin typeface="Archivo Black"/>
                <a:ea typeface="Archivo Black"/>
                <a:cs typeface="Archivo Black"/>
                <a:sym typeface="Archivo Black"/>
              </a:rPr>
              <a:t>GOD BLESS YOU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1028700" y="8277286"/>
            <a:ext cx="16230600" cy="0"/>
          </a:xfrm>
          <a:prstGeom prst="line">
            <a:avLst/>
          </a:prstGeom>
          <a:ln w="19050" cap="flat">
            <a:solidFill>
              <a:srgbClr val="FFFAF4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320</Words>
  <Application>Microsoft Office PowerPoint</Application>
  <PresentationFormat>Custom</PresentationFormat>
  <Paragraphs>54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Open Sauce Heavy</vt:lpstr>
      <vt:lpstr>Calibri</vt:lpstr>
      <vt:lpstr>Canva Sans Bold</vt:lpstr>
      <vt:lpstr>Open Sauce Bold</vt:lpstr>
      <vt:lpstr>Noto Serif Ethiopic Extra Condensed Light</vt:lpstr>
      <vt:lpstr>Archivo Black</vt:lpstr>
      <vt:lpstr>Open Sauce</vt:lpstr>
      <vt:lpstr>Helvetica Neue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 Service &amp; Events Presentation in Teal Clean &amp; Soft Style</dc:title>
  <dc:creator>user</dc:creator>
  <cp:lastModifiedBy>Mars Eze</cp:lastModifiedBy>
  <cp:revision>10</cp:revision>
  <dcterms:created xsi:type="dcterms:W3CDTF">2006-08-16T00:00:00Z</dcterms:created>
  <dcterms:modified xsi:type="dcterms:W3CDTF">2026-03-15T07:36:10Z</dcterms:modified>
  <dc:identifier>DAHD-UKQIf0</dc:identifier>
</cp:coreProperties>
</file>