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8288000" cy="10287000"/>
  <p:notesSz cx="6858000" cy="9144000"/>
  <p:embeddedFontLst>
    <p:embeddedFont>
      <p:font typeface="Agrandir Wide Bold" panose="020B0604020202020204" charset="0"/>
      <p:regular r:id="rId14"/>
    </p:embeddedFont>
    <p:embeddedFont>
      <p:font typeface="Calibri" panose="020F0502020204030204" pitchFamily="34" charset="0"/>
      <p:regular r:id="rId15"/>
      <p:bold r:id="rId16"/>
      <p:italic r:id="rId17"/>
      <p:boldItalic r:id="rId18"/>
    </p:embeddedFont>
    <p:embeddedFont>
      <p:font typeface="Nunito" pitchFamily="2" charset="0"/>
      <p:regular r:id="rId19"/>
    </p:embeddedFont>
    <p:embeddedFont>
      <p:font typeface="Open Sans Bold" panose="020B0604020202020204" charset="0"/>
      <p:regular r:id="rId20"/>
    </p:embeddedFont>
    <p:embeddedFont>
      <p:font typeface="Open Sans Bold Italics" panose="020B0604020202020204" charset="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42" d="100"/>
          <a:sy n="42" d="100"/>
        </p:scale>
        <p:origin x="780"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7/26/2026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4EDE2"/>
        </a:solidFill>
        <a:effectLst/>
      </p:bgPr>
    </p:bg>
    <p:spTree>
      <p:nvGrpSpPr>
        <p:cNvPr id="1" name=""/>
        <p:cNvGrpSpPr/>
        <p:nvPr/>
      </p:nvGrpSpPr>
      <p:grpSpPr>
        <a:xfrm>
          <a:off x="0" y="0"/>
          <a:ext cx="0" cy="0"/>
          <a:chOff x="0" y="0"/>
          <a:chExt cx="0" cy="0"/>
        </a:xfrm>
      </p:grpSpPr>
      <p:grpSp>
        <p:nvGrpSpPr>
          <p:cNvPr id="2" name="Group 2"/>
          <p:cNvGrpSpPr/>
          <p:nvPr/>
        </p:nvGrpSpPr>
        <p:grpSpPr>
          <a:xfrm>
            <a:off x="17259300" y="0"/>
            <a:ext cx="3086100" cy="10287000"/>
            <a:chOff x="0" y="0"/>
            <a:chExt cx="812800" cy="2709333"/>
          </a:xfrm>
        </p:grpSpPr>
        <p:sp>
          <p:nvSpPr>
            <p:cNvPr id="3" name="Freeform 3"/>
            <p:cNvSpPr/>
            <p:nvPr/>
          </p:nvSpPr>
          <p:spPr>
            <a:xfrm>
              <a:off x="0" y="0"/>
              <a:ext cx="812800" cy="2709333"/>
            </a:xfrm>
            <a:custGeom>
              <a:avLst/>
              <a:gdLst/>
              <a:ahLst/>
              <a:cxnLst/>
              <a:rect l="l" t="t" r="r" b="b"/>
              <a:pathLst>
                <a:path w="812800" h="2709333">
                  <a:moveTo>
                    <a:pt x="90311" y="0"/>
                  </a:moveTo>
                  <a:lnTo>
                    <a:pt x="722489" y="0"/>
                  </a:lnTo>
                  <a:cubicBezTo>
                    <a:pt x="746441" y="0"/>
                    <a:pt x="769412" y="9515"/>
                    <a:pt x="786348" y="26452"/>
                  </a:cubicBezTo>
                  <a:cubicBezTo>
                    <a:pt x="803285" y="43388"/>
                    <a:pt x="812800" y="66359"/>
                    <a:pt x="812800" y="90311"/>
                  </a:cubicBezTo>
                  <a:lnTo>
                    <a:pt x="812800" y="2619022"/>
                  </a:lnTo>
                  <a:cubicBezTo>
                    <a:pt x="812800" y="2642974"/>
                    <a:pt x="803285" y="2665945"/>
                    <a:pt x="786348" y="2682882"/>
                  </a:cubicBezTo>
                  <a:cubicBezTo>
                    <a:pt x="769412" y="2699818"/>
                    <a:pt x="746441" y="2709333"/>
                    <a:pt x="722489" y="2709333"/>
                  </a:cubicBezTo>
                  <a:lnTo>
                    <a:pt x="90311" y="2709333"/>
                  </a:lnTo>
                  <a:cubicBezTo>
                    <a:pt x="40434" y="2709333"/>
                    <a:pt x="0" y="2668900"/>
                    <a:pt x="0" y="2619022"/>
                  </a:cubicBezTo>
                  <a:lnTo>
                    <a:pt x="0" y="90311"/>
                  </a:lnTo>
                  <a:cubicBezTo>
                    <a:pt x="0" y="66359"/>
                    <a:pt x="9515" y="43388"/>
                    <a:pt x="26452" y="26452"/>
                  </a:cubicBezTo>
                  <a:cubicBezTo>
                    <a:pt x="43388" y="9515"/>
                    <a:pt x="66359" y="0"/>
                    <a:pt x="90311" y="0"/>
                  </a:cubicBezTo>
                  <a:close/>
                </a:path>
              </a:pathLst>
            </a:custGeom>
            <a:solidFill>
              <a:srgbClr val="303870"/>
            </a:solidFill>
          </p:spPr>
        </p:sp>
        <p:sp>
          <p:nvSpPr>
            <p:cNvPr id="4" name="TextBox 4"/>
            <p:cNvSpPr txBox="1"/>
            <p:nvPr/>
          </p:nvSpPr>
          <p:spPr>
            <a:xfrm>
              <a:off x="0" y="-95250"/>
              <a:ext cx="812800" cy="2804583"/>
            </a:xfrm>
            <a:prstGeom prst="rect">
              <a:avLst/>
            </a:prstGeom>
          </p:spPr>
          <p:txBody>
            <a:bodyPr lIns="50800" tIns="50800" rIns="50800" bIns="50800" rtlCol="0" anchor="ctr"/>
            <a:lstStyle/>
            <a:p>
              <a:pPr algn="ctr">
                <a:lnSpc>
                  <a:spcPts val="3287"/>
                </a:lnSpc>
              </a:pPr>
              <a:endParaRPr/>
            </a:p>
          </p:txBody>
        </p:sp>
      </p:grpSp>
      <p:sp>
        <p:nvSpPr>
          <p:cNvPr id="5" name="TextBox 5"/>
          <p:cNvSpPr txBox="1"/>
          <p:nvPr/>
        </p:nvSpPr>
        <p:spPr>
          <a:xfrm>
            <a:off x="4758170" y="2108503"/>
            <a:ext cx="12287260" cy="5364977"/>
          </a:xfrm>
          <a:prstGeom prst="rect">
            <a:avLst/>
          </a:prstGeom>
        </p:spPr>
        <p:txBody>
          <a:bodyPr lIns="0" tIns="0" rIns="0" bIns="0" rtlCol="0" anchor="t">
            <a:spAutoFit/>
          </a:bodyPr>
          <a:lstStyle/>
          <a:p>
            <a:pPr algn="r">
              <a:lnSpc>
                <a:spcPts val="13185"/>
              </a:lnSpc>
            </a:pPr>
            <a:r>
              <a:rPr lang="en-US" sz="11566" b="1">
                <a:solidFill>
                  <a:srgbClr val="303870"/>
                </a:solidFill>
                <a:latin typeface="Agrandir Wide Bold"/>
                <a:ea typeface="Agrandir Wide Bold"/>
                <a:cs typeface="Agrandir Wide Bold"/>
                <a:sym typeface="Agrandir Wide Bold"/>
              </a:rPr>
              <a:t>BERJALAN DALAM KASIH KARUNIA </a:t>
            </a:r>
          </a:p>
        </p:txBody>
      </p:sp>
      <p:grpSp>
        <p:nvGrpSpPr>
          <p:cNvPr id="6" name="Group 6"/>
          <p:cNvGrpSpPr/>
          <p:nvPr/>
        </p:nvGrpSpPr>
        <p:grpSpPr>
          <a:xfrm>
            <a:off x="8808731" y="9084783"/>
            <a:ext cx="7264894" cy="838151"/>
            <a:chOff x="0" y="0"/>
            <a:chExt cx="1913388" cy="220747"/>
          </a:xfrm>
        </p:grpSpPr>
        <p:sp>
          <p:nvSpPr>
            <p:cNvPr id="7" name="Freeform 7"/>
            <p:cNvSpPr/>
            <p:nvPr/>
          </p:nvSpPr>
          <p:spPr>
            <a:xfrm>
              <a:off x="0" y="0"/>
              <a:ext cx="1913388" cy="220747"/>
            </a:xfrm>
            <a:custGeom>
              <a:avLst/>
              <a:gdLst/>
              <a:ahLst/>
              <a:cxnLst/>
              <a:rect l="l" t="t" r="r" b="b"/>
              <a:pathLst>
                <a:path w="1913388" h="220747">
                  <a:moveTo>
                    <a:pt x="106566" y="0"/>
                  </a:moveTo>
                  <a:lnTo>
                    <a:pt x="1806822" y="0"/>
                  </a:lnTo>
                  <a:cubicBezTo>
                    <a:pt x="1835085" y="0"/>
                    <a:pt x="1862190" y="11227"/>
                    <a:pt x="1882175" y="31213"/>
                  </a:cubicBezTo>
                  <a:cubicBezTo>
                    <a:pt x="1902160" y="51198"/>
                    <a:pt x="1913388" y="78303"/>
                    <a:pt x="1913388" y="106566"/>
                  </a:cubicBezTo>
                  <a:lnTo>
                    <a:pt x="1913388" y="114181"/>
                  </a:lnTo>
                  <a:cubicBezTo>
                    <a:pt x="1913388" y="173036"/>
                    <a:pt x="1865677" y="220747"/>
                    <a:pt x="1806822" y="220747"/>
                  </a:cubicBezTo>
                  <a:lnTo>
                    <a:pt x="106566" y="220747"/>
                  </a:lnTo>
                  <a:cubicBezTo>
                    <a:pt x="47711" y="220747"/>
                    <a:pt x="0" y="173036"/>
                    <a:pt x="0" y="114181"/>
                  </a:cubicBezTo>
                  <a:lnTo>
                    <a:pt x="0" y="106566"/>
                  </a:lnTo>
                  <a:cubicBezTo>
                    <a:pt x="0" y="47711"/>
                    <a:pt x="47711" y="0"/>
                    <a:pt x="106566" y="0"/>
                  </a:cubicBezTo>
                  <a:close/>
                </a:path>
              </a:pathLst>
            </a:custGeom>
            <a:ln w="38100" cap="rnd">
              <a:solidFill>
                <a:srgbClr val="303870"/>
              </a:solidFill>
              <a:prstDash val="solid"/>
              <a:round/>
            </a:ln>
          </p:spPr>
        </p:sp>
        <p:sp>
          <p:nvSpPr>
            <p:cNvPr id="8" name="TextBox 8"/>
            <p:cNvSpPr txBox="1"/>
            <p:nvPr/>
          </p:nvSpPr>
          <p:spPr>
            <a:xfrm>
              <a:off x="0" y="-95250"/>
              <a:ext cx="1913388" cy="315997"/>
            </a:xfrm>
            <a:prstGeom prst="rect">
              <a:avLst/>
            </a:prstGeom>
          </p:spPr>
          <p:txBody>
            <a:bodyPr lIns="50800" tIns="50800" rIns="50800" bIns="50800" rtlCol="0" anchor="ctr"/>
            <a:lstStyle/>
            <a:p>
              <a:pPr algn="ctr">
                <a:lnSpc>
                  <a:spcPts val="3287"/>
                </a:lnSpc>
              </a:pPr>
              <a:endParaRPr/>
            </a:p>
          </p:txBody>
        </p:sp>
      </p:grpSp>
      <p:sp>
        <p:nvSpPr>
          <p:cNvPr id="9" name="TextBox 9"/>
          <p:cNvSpPr txBox="1"/>
          <p:nvPr/>
        </p:nvSpPr>
        <p:spPr>
          <a:xfrm>
            <a:off x="9144000" y="9163050"/>
            <a:ext cx="6594356" cy="780271"/>
          </a:xfrm>
          <a:prstGeom prst="rect">
            <a:avLst/>
          </a:prstGeom>
        </p:spPr>
        <p:txBody>
          <a:bodyPr lIns="0" tIns="0" rIns="0" bIns="0" rtlCol="0" anchor="t">
            <a:spAutoFit/>
          </a:bodyPr>
          <a:lstStyle/>
          <a:p>
            <a:pPr algn="ctr">
              <a:lnSpc>
                <a:spcPts val="6342"/>
              </a:lnSpc>
            </a:pPr>
            <a:r>
              <a:rPr lang="en-US" sz="4530">
                <a:solidFill>
                  <a:srgbClr val="303870"/>
                </a:solidFill>
                <a:latin typeface="Nunito"/>
                <a:ea typeface="Nunito"/>
                <a:cs typeface="Nunito"/>
                <a:sym typeface="Nunito"/>
              </a:rPr>
              <a:t>GPHI - Maranatha</a:t>
            </a:r>
          </a:p>
        </p:txBody>
      </p:sp>
      <p:sp>
        <p:nvSpPr>
          <p:cNvPr id="10" name="TextBox 10"/>
          <p:cNvSpPr txBox="1"/>
          <p:nvPr/>
        </p:nvSpPr>
        <p:spPr>
          <a:xfrm>
            <a:off x="1028700" y="952500"/>
            <a:ext cx="3729470" cy="704470"/>
          </a:xfrm>
          <a:prstGeom prst="rect">
            <a:avLst/>
          </a:prstGeom>
        </p:spPr>
        <p:txBody>
          <a:bodyPr lIns="0" tIns="0" rIns="0" bIns="0" rtlCol="0" anchor="t">
            <a:spAutoFit/>
          </a:bodyPr>
          <a:lstStyle/>
          <a:p>
            <a:pPr algn="l">
              <a:lnSpc>
                <a:spcPts val="5795"/>
              </a:lnSpc>
            </a:pPr>
            <a:r>
              <a:rPr lang="en-US" sz="4139">
                <a:solidFill>
                  <a:srgbClr val="303870"/>
                </a:solidFill>
                <a:latin typeface="Nunito"/>
                <a:ea typeface="Nunito"/>
                <a:cs typeface="Nunito"/>
                <a:sym typeface="Nunito"/>
              </a:rPr>
              <a:t>Juli 26, 2026</a:t>
            </a:r>
          </a:p>
        </p:txBody>
      </p:sp>
      <p:sp>
        <p:nvSpPr>
          <p:cNvPr id="11" name="TextBox 11"/>
          <p:cNvSpPr txBox="1"/>
          <p:nvPr/>
        </p:nvSpPr>
        <p:spPr>
          <a:xfrm>
            <a:off x="1028700" y="8661109"/>
            <a:ext cx="4940195" cy="855512"/>
          </a:xfrm>
          <a:prstGeom prst="rect">
            <a:avLst/>
          </a:prstGeom>
        </p:spPr>
        <p:txBody>
          <a:bodyPr lIns="0" tIns="0" rIns="0" bIns="0" rtlCol="0" anchor="t">
            <a:spAutoFit/>
          </a:bodyPr>
          <a:lstStyle/>
          <a:p>
            <a:pPr algn="l">
              <a:lnSpc>
                <a:spcPts val="6920"/>
              </a:lnSpc>
            </a:pPr>
            <a:r>
              <a:rPr lang="en-US" sz="4943">
                <a:solidFill>
                  <a:srgbClr val="303870"/>
                </a:solidFill>
                <a:latin typeface="Nunito"/>
                <a:ea typeface="Nunito"/>
                <a:cs typeface="Nunito"/>
                <a:sym typeface="Nunito"/>
              </a:rPr>
              <a:t>Pdt Ebirim Mars</a:t>
            </a:r>
          </a:p>
        </p:txBody>
      </p:sp>
    </p:spTree>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4EDE2"/>
        </a:solidFill>
        <a:effectLst/>
      </p:bgPr>
    </p:bg>
    <p:spTree>
      <p:nvGrpSpPr>
        <p:cNvPr id="1" name=""/>
        <p:cNvGrpSpPr/>
        <p:nvPr/>
      </p:nvGrpSpPr>
      <p:grpSpPr>
        <a:xfrm>
          <a:off x="0" y="0"/>
          <a:ext cx="0" cy="0"/>
          <a:chOff x="0" y="0"/>
          <a:chExt cx="0" cy="0"/>
        </a:xfrm>
      </p:grpSpPr>
      <p:grpSp>
        <p:nvGrpSpPr>
          <p:cNvPr id="2" name="Group 2"/>
          <p:cNvGrpSpPr/>
          <p:nvPr/>
        </p:nvGrpSpPr>
        <p:grpSpPr>
          <a:xfrm>
            <a:off x="17259300" y="0"/>
            <a:ext cx="3086100" cy="10287000"/>
            <a:chOff x="0" y="0"/>
            <a:chExt cx="812800" cy="2709333"/>
          </a:xfrm>
        </p:grpSpPr>
        <p:sp>
          <p:nvSpPr>
            <p:cNvPr id="3" name="Freeform 3"/>
            <p:cNvSpPr/>
            <p:nvPr/>
          </p:nvSpPr>
          <p:spPr>
            <a:xfrm>
              <a:off x="0" y="0"/>
              <a:ext cx="812800" cy="2709333"/>
            </a:xfrm>
            <a:custGeom>
              <a:avLst/>
              <a:gdLst/>
              <a:ahLst/>
              <a:cxnLst/>
              <a:rect l="l" t="t" r="r" b="b"/>
              <a:pathLst>
                <a:path w="812800" h="2709333">
                  <a:moveTo>
                    <a:pt x="90311" y="0"/>
                  </a:moveTo>
                  <a:lnTo>
                    <a:pt x="722489" y="0"/>
                  </a:lnTo>
                  <a:cubicBezTo>
                    <a:pt x="746441" y="0"/>
                    <a:pt x="769412" y="9515"/>
                    <a:pt x="786348" y="26452"/>
                  </a:cubicBezTo>
                  <a:cubicBezTo>
                    <a:pt x="803285" y="43388"/>
                    <a:pt x="812800" y="66359"/>
                    <a:pt x="812800" y="90311"/>
                  </a:cubicBezTo>
                  <a:lnTo>
                    <a:pt x="812800" y="2619022"/>
                  </a:lnTo>
                  <a:cubicBezTo>
                    <a:pt x="812800" y="2642974"/>
                    <a:pt x="803285" y="2665945"/>
                    <a:pt x="786348" y="2682882"/>
                  </a:cubicBezTo>
                  <a:cubicBezTo>
                    <a:pt x="769412" y="2699818"/>
                    <a:pt x="746441" y="2709333"/>
                    <a:pt x="722489" y="2709333"/>
                  </a:cubicBezTo>
                  <a:lnTo>
                    <a:pt x="90311" y="2709333"/>
                  </a:lnTo>
                  <a:cubicBezTo>
                    <a:pt x="40434" y="2709333"/>
                    <a:pt x="0" y="2668900"/>
                    <a:pt x="0" y="2619022"/>
                  </a:cubicBezTo>
                  <a:lnTo>
                    <a:pt x="0" y="90311"/>
                  </a:lnTo>
                  <a:cubicBezTo>
                    <a:pt x="0" y="66359"/>
                    <a:pt x="9515" y="43388"/>
                    <a:pt x="26452" y="26452"/>
                  </a:cubicBezTo>
                  <a:cubicBezTo>
                    <a:pt x="43388" y="9515"/>
                    <a:pt x="66359" y="0"/>
                    <a:pt x="90311" y="0"/>
                  </a:cubicBezTo>
                  <a:close/>
                </a:path>
              </a:pathLst>
            </a:custGeom>
            <a:solidFill>
              <a:srgbClr val="303870"/>
            </a:solidFill>
          </p:spPr>
        </p:sp>
        <p:sp>
          <p:nvSpPr>
            <p:cNvPr id="4" name="TextBox 4"/>
            <p:cNvSpPr txBox="1"/>
            <p:nvPr/>
          </p:nvSpPr>
          <p:spPr>
            <a:xfrm>
              <a:off x="0" y="-95250"/>
              <a:ext cx="812800" cy="2804583"/>
            </a:xfrm>
            <a:prstGeom prst="rect">
              <a:avLst/>
            </a:prstGeom>
          </p:spPr>
          <p:txBody>
            <a:bodyPr lIns="50800" tIns="50800" rIns="50800" bIns="50800" rtlCol="0" anchor="ctr"/>
            <a:lstStyle/>
            <a:p>
              <a:pPr algn="ctr">
                <a:lnSpc>
                  <a:spcPts val="3287"/>
                </a:lnSpc>
              </a:pPr>
              <a:endParaRPr/>
            </a:p>
          </p:txBody>
        </p:sp>
      </p:grpSp>
      <p:sp>
        <p:nvSpPr>
          <p:cNvPr id="5" name="TextBox 5"/>
          <p:cNvSpPr txBox="1"/>
          <p:nvPr/>
        </p:nvSpPr>
        <p:spPr>
          <a:xfrm>
            <a:off x="2458330" y="1375895"/>
            <a:ext cx="10422463" cy="1369582"/>
          </a:xfrm>
          <a:prstGeom prst="rect">
            <a:avLst/>
          </a:prstGeom>
        </p:spPr>
        <p:txBody>
          <a:bodyPr lIns="0" tIns="0" rIns="0" bIns="0" rtlCol="0" anchor="t">
            <a:spAutoFit/>
          </a:bodyPr>
          <a:lstStyle/>
          <a:p>
            <a:pPr algn="l">
              <a:lnSpc>
                <a:spcPts val="8974"/>
              </a:lnSpc>
            </a:pPr>
            <a:r>
              <a:rPr lang="en-US" sz="7872" b="1">
                <a:solidFill>
                  <a:srgbClr val="303870"/>
                </a:solidFill>
                <a:latin typeface="Agrandir Wide Bold"/>
                <a:ea typeface="Agrandir Wide Bold"/>
                <a:cs typeface="Agrandir Wide Bold"/>
                <a:sym typeface="Agrandir Wide Bold"/>
              </a:rPr>
              <a:t>2 KORINTUS 6:2</a:t>
            </a:r>
          </a:p>
        </p:txBody>
      </p:sp>
      <p:sp>
        <p:nvSpPr>
          <p:cNvPr id="6" name="TextBox 6"/>
          <p:cNvSpPr txBox="1"/>
          <p:nvPr/>
        </p:nvSpPr>
        <p:spPr>
          <a:xfrm>
            <a:off x="572898" y="3262522"/>
            <a:ext cx="16302208" cy="4659225"/>
          </a:xfrm>
          <a:prstGeom prst="rect">
            <a:avLst/>
          </a:prstGeom>
        </p:spPr>
        <p:txBody>
          <a:bodyPr lIns="0" tIns="0" rIns="0" bIns="0" rtlCol="0" anchor="t">
            <a:spAutoFit/>
          </a:bodyPr>
          <a:lstStyle/>
          <a:p>
            <a:pPr algn="l">
              <a:lnSpc>
                <a:spcPts val="6217"/>
              </a:lnSpc>
            </a:pPr>
            <a:r>
              <a:rPr lang="en-US" sz="4440" b="1">
                <a:solidFill>
                  <a:srgbClr val="303870"/>
                </a:solidFill>
                <a:latin typeface="Open Sans Bold"/>
                <a:ea typeface="Open Sans Bold"/>
                <a:cs typeface="Open Sans Bold"/>
                <a:sym typeface="Open Sans Bold"/>
              </a:rPr>
              <a:t>Sebab Allah berfirman: "Pada waktu Aku berkenan, Aku akan mendengarkan engkau, dan pada hari Aku menyelamatkan, Aku akan menolong engkau." Sesungguhnya, waktu ini adalah waktu perkenanan itu; sesungguhnya, hari ini adalah hari penyelamatan itu.</a:t>
            </a:r>
          </a:p>
          <a:p>
            <a:pPr algn="l">
              <a:lnSpc>
                <a:spcPts val="6217"/>
              </a:lnSpc>
            </a:pPr>
            <a:endParaRPr lang="en-US" sz="4440" b="1">
              <a:solidFill>
                <a:srgbClr val="303870"/>
              </a:solidFill>
              <a:latin typeface="Open Sans Bold"/>
              <a:ea typeface="Open Sans Bold"/>
              <a:cs typeface="Open Sans Bold"/>
              <a:sym typeface="Open Sans Bold"/>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4EDE2"/>
        </a:solidFill>
        <a:effectLst/>
      </p:bgPr>
    </p:bg>
    <p:spTree>
      <p:nvGrpSpPr>
        <p:cNvPr id="1" name=""/>
        <p:cNvGrpSpPr/>
        <p:nvPr/>
      </p:nvGrpSpPr>
      <p:grpSpPr>
        <a:xfrm>
          <a:off x="0" y="0"/>
          <a:ext cx="0" cy="0"/>
          <a:chOff x="0" y="0"/>
          <a:chExt cx="0" cy="0"/>
        </a:xfrm>
      </p:grpSpPr>
      <p:grpSp>
        <p:nvGrpSpPr>
          <p:cNvPr id="2" name="Group 2"/>
          <p:cNvGrpSpPr/>
          <p:nvPr/>
        </p:nvGrpSpPr>
        <p:grpSpPr>
          <a:xfrm>
            <a:off x="17259300" y="0"/>
            <a:ext cx="3086100" cy="10287000"/>
            <a:chOff x="0" y="0"/>
            <a:chExt cx="812800" cy="2709333"/>
          </a:xfrm>
        </p:grpSpPr>
        <p:sp>
          <p:nvSpPr>
            <p:cNvPr id="3" name="Freeform 3"/>
            <p:cNvSpPr/>
            <p:nvPr/>
          </p:nvSpPr>
          <p:spPr>
            <a:xfrm>
              <a:off x="0" y="0"/>
              <a:ext cx="812800" cy="2709333"/>
            </a:xfrm>
            <a:custGeom>
              <a:avLst/>
              <a:gdLst/>
              <a:ahLst/>
              <a:cxnLst/>
              <a:rect l="l" t="t" r="r" b="b"/>
              <a:pathLst>
                <a:path w="812800" h="2709333">
                  <a:moveTo>
                    <a:pt x="90311" y="0"/>
                  </a:moveTo>
                  <a:lnTo>
                    <a:pt x="722489" y="0"/>
                  </a:lnTo>
                  <a:cubicBezTo>
                    <a:pt x="746441" y="0"/>
                    <a:pt x="769412" y="9515"/>
                    <a:pt x="786348" y="26452"/>
                  </a:cubicBezTo>
                  <a:cubicBezTo>
                    <a:pt x="803285" y="43388"/>
                    <a:pt x="812800" y="66359"/>
                    <a:pt x="812800" y="90311"/>
                  </a:cubicBezTo>
                  <a:lnTo>
                    <a:pt x="812800" y="2619022"/>
                  </a:lnTo>
                  <a:cubicBezTo>
                    <a:pt x="812800" y="2642974"/>
                    <a:pt x="803285" y="2665945"/>
                    <a:pt x="786348" y="2682882"/>
                  </a:cubicBezTo>
                  <a:cubicBezTo>
                    <a:pt x="769412" y="2699818"/>
                    <a:pt x="746441" y="2709333"/>
                    <a:pt x="722489" y="2709333"/>
                  </a:cubicBezTo>
                  <a:lnTo>
                    <a:pt x="90311" y="2709333"/>
                  </a:lnTo>
                  <a:cubicBezTo>
                    <a:pt x="40434" y="2709333"/>
                    <a:pt x="0" y="2668900"/>
                    <a:pt x="0" y="2619022"/>
                  </a:cubicBezTo>
                  <a:lnTo>
                    <a:pt x="0" y="90311"/>
                  </a:lnTo>
                  <a:cubicBezTo>
                    <a:pt x="0" y="66359"/>
                    <a:pt x="9515" y="43388"/>
                    <a:pt x="26452" y="26452"/>
                  </a:cubicBezTo>
                  <a:cubicBezTo>
                    <a:pt x="43388" y="9515"/>
                    <a:pt x="66359" y="0"/>
                    <a:pt x="90311" y="0"/>
                  </a:cubicBezTo>
                  <a:close/>
                </a:path>
              </a:pathLst>
            </a:custGeom>
            <a:solidFill>
              <a:srgbClr val="303870"/>
            </a:solidFill>
          </p:spPr>
        </p:sp>
        <p:sp>
          <p:nvSpPr>
            <p:cNvPr id="4" name="TextBox 4"/>
            <p:cNvSpPr txBox="1"/>
            <p:nvPr/>
          </p:nvSpPr>
          <p:spPr>
            <a:xfrm>
              <a:off x="0" y="-95250"/>
              <a:ext cx="812800" cy="2804583"/>
            </a:xfrm>
            <a:prstGeom prst="rect">
              <a:avLst/>
            </a:prstGeom>
          </p:spPr>
          <p:txBody>
            <a:bodyPr lIns="50800" tIns="50800" rIns="50800" bIns="50800" rtlCol="0" anchor="ctr"/>
            <a:lstStyle/>
            <a:p>
              <a:pPr algn="ctr">
                <a:lnSpc>
                  <a:spcPts val="3287"/>
                </a:lnSpc>
              </a:pPr>
              <a:endParaRPr/>
            </a:p>
          </p:txBody>
        </p:sp>
      </p:grpSp>
      <p:grpSp>
        <p:nvGrpSpPr>
          <p:cNvPr id="5" name="Group 5"/>
          <p:cNvGrpSpPr/>
          <p:nvPr/>
        </p:nvGrpSpPr>
        <p:grpSpPr>
          <a:xfrm>
            <a:off x="9544050" y="1028700"/>
            <a:ext cx="6760892" cy="8229600"/>
            <a:chOff x="0" y="0"/>
            <a:chExt cx="1047439" cy="1274980"/>
          </a:xfrm>
        </p:grpSpPr>
        <p:sp>
          <p:nvSpPr>
            <p:cNvPr id="6" name="Freeform 6"/>
            <p:cNvSpPr/>
            <p:nvPr/>
          </p:nvSpPr>
          <p:spPr>
            <a:xfrm>
              <a:off x="0" y="0"/>
              <a:ext cx="1047439" cy="1274980"/>
            </a:xfrm>
            <a:custGeom>
              <a:avLst/>
              <a:gdLst/>
              <a:ahLst/>
              <a:cxnLst/>
              <a:rect l="l" t="t" r="r" b="b"/>
              <a:pathLst>
                <a:path w="1047439" h="1274980">
                  <a:moveTo>
                    <a:pt x="0" y="0"/>
                  </a:moveTo>
                  <a:lnTo>
                    <a:pt x="1047439" y="0"/>
                  </a:lnTo>
                  <a:lnTo>
                    <a:pt x="1047439" y="1274980"/>
                  </a:lnTo>
                  <a:lnTo>
                    <a:pt x="0" y="1274980"/>
                  </a:lnTo>
                  <a:close/>
                </a:path>
              </a:pathLst>
            </a:custGeom>
            <a:blipFill>
              <a:blip r:embed="rId2"/>
              <a:stretch>
                <a:fillRect t="-11653" b="-11653"/>
              </a:stretch>
            </a:blipFill>
          </p:spPr>
        </p:sp>
      </p:grpSp>
      <p:sp>
        <p:nvSpPr>
          <p:cNvPr id="7" name="TextBox 7"/>
          <p:cNvSpPr txBox="1"/>
          <p:nvPr/>
        </p:nvSpPr>
        <p:spPr>
          <a:xfrm>
            <a:off x="842227" y="2305429"/>
            <a:ext cx="7045670" cy="989130"/>
          </a:xfrm>
          <a:prstGeom prst="rect">
            <a:avLst/>
          </a:prstGeom>
        </p:spPr>
        <p:txBody>
          <a:bodyPr lIns="0" tIns="0" rIns="0" bIns="0" rtlCol="0" anchor="t">
            <a:spAutoFit/>
          </a:bodyPr>
          <a:lstStyle/>
          <a:p>
            <a:pPr algn="l">
              <a:lnSpc>
                <a:spcPts val="6481"/>
              </a:lnSpc>
            </a:pPr>
            <a:r>
              <a:rPr lang="en-US" sz="5685" b="1">
                <a:solidFill>
                  <a:srgbClr val="303870"/>
                </a:solidFill>
                <a:latin typeface="Agrandir Wide Bold"/>
                <a:ea typeface="Agrandir Wide Bold"/>
                <a:cs typeface="Agrandir Wide Bold"/>
                <a:sym typeface="Agrandir Wide Bold"/>
              </a:rPr>
              <a:t>2 KORINTUS 6:1</a:t>
            </a:r>
          </a:p>
        </p:txBody>
      </p:sp>
      <p:sp>
        <p:nvSpPr>
          <p:cNvPr id="8" name="TextBox 8"/>
          <p:cNvSpPr txBox="1"/>
          <p:nvPr/>
        </p:nvSpPr>
        <p:spPr>
          <a:xfrm>
            <a:off x="590499" y="3906400"/>
            <a:ext cx="8553501" cy="3628896"/>
          </a:xfrm>
          <a:prstGeom prst="rect">
            <a:avLst/>
          </a:prstGeom>
        </p:spPr>
        <p:txBody>
          <a:bodyPr lIns="0" tIns="0" rIns="0" bIns="0" rtlCol="0" anchor="t">
            <a:spAutoFit/>
          </a:bodyPr>
          <a:lstStyle/>
          <a:p>
            <a:pPr algn="l">
              <a:lnSpc>
                <a:spcPts val="5782"/>
              </a:lnSpc>
            </a:pPr>
            <a:r>
              <a:rPr lang="en-US" sz="4130" b="1">
                <a:solidFill>
                  <a:srgbClr val="303870"/>
                </a:solidFill>
                <a:latin typeface="Open Sans Bold"/>
                <a:ea typeface="Open Sans Bold"/>
                <a:cs typeface="Open Sans Bold"/>
                <a:sym typeface="Open Sans Bold"/>
              </a:rPr>
              <a:t> Sebagai teman-teman sekerja, kami menasihatkan kamu, supaya kamu jangan membuat menjadi sia-sia kasih karunia Allah, yang telah kamu terima.</a:t>
            </a:r>
          </a:p>
        </p:txBody>
      </p:sp>
    </p:spTree>
  </p:cSld>
  <p:clrMapOvr>
    <a:masterClrMapping/>
  </p:clrMapOvr>
  <p:transition spd="slow">
    <p:randomBar dir="vert"/>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EDE2"/>
        </a:solidFill>
        <a:effectLst/>
      </p:bgPr>
    </p:bg>
    <p:spTree>
      <p:nvGrpSpPr>
        <p:cNvPr id="1" name=""/>
        <p:cNvGrpSpPr/>
        <p:nvPr/>
      </p:nvGrpSpPr>
      <p:grpSpPr>
        <a:xfrm>
          <a:off x="0" y="0"/>
          <a:ext cx="0" cy="0"/>
          <a:chOff x="0" y="0"/>
          <a:chExt cx="0" cy="0"/>
        </a:xfrm>
      </p:grpSpPr>
      <p:grpSp>
        <p:nvGrpSpPr>
          <p:cNvPr id="2" name="Group 2"/>
          <p:cNvGrpSpPr/>
          <p:nvPr/>
        </p:nvGrpSpPr>
        <p:grpSpPr>
          <a:xfrm>
            <a:off x="17259300" y="0"/>
            <a:ext cx="3086100" cy="10287000"/>
            <a:chOff x="0" y="0"/>
            <a:chExt cx="812800" cy="2709333"/>
          </a:xfrm>
        </p:grpSpPr>
        <p:sp>
          <p:nvSpPr>
            <p:cNvPr id="3" name="Freeform 3"/>
            <p:cNvSpPr/>
            <p:nvPr/>
          </p:nvSpPr>
          <p:spPr>
            <a:xfrm>
              <a:off x="0" y="0"/>
              <a:ext cx="812800" cy="2709333"/>
            </a:xfrm>
            <a:custGeom>
              <a:avLst/>
              <a:gdLst/>
              <a:ahLst/>
              <a:cxnLst/>
              <a:rect l="l" t="t" r="r" b="b"/>
              <a:pathLst>
                <a:path w="812800" h="2709333">
                  <a:moveTo>
                    <a:pt x="90311" y="0"/>
                  </a:moveTo>
                  <a:lnTo>
                    <a:pt x="722489" y="0"/>
                  </a:lnTo>
                  <a:cubicBezTo>
                    <a:pt x="746441" y="0"/>
                    <a:pt x="769412" y="9515"/>
                    <a:pt x="786348" y="26452"/>
                  </a:cubicBezTo>
                  <a:cubicBezTo>
                    <a:pt x="803285" y="43388"/>
                    <a:pt x="812800" y="66359"/>
                    <a:pt x="812800" y="90311"/>
                  </a:cubicBezTo>
                  <a:lnTo>
                    <a:pt x="812800" y="2619022"/>
                  </a:lnTo>
                  <a:cubicBezTo>
                    <a:pt x="812800" y="2642974"/>
                    <a:pt x="803285" y="2665945"/>
                    <a:pt x="786348" y="2682882"/>
                  </a:cubicBezTo>
                  <a:cubicBezTo>
                    <a:pt x="769412" y="2699818"/>
                    <a:pt x="746441" y="2709333"/>
                    <a:pt x="722489" y="2709333"/>
                  </a:cubicBezTo>
                  <a:lnTo>
                    <a:pt x="90311" y="2709333"/>
                  </a:lnTo>
                  <a:cubicBezTo>
                    <a:pt x="40434" y="2709333"/>
                    <a:pt x="0" y="2668900"/>
                    <a:pt x="0" y="2619022"/>
                  </a:cubicBezTo>
                  <a:lnTo>
                    <a:pt x="0" y="90311"/>
                  </a:lnTo>
                  <a:cubicBezTo>
                    <a:pt x="0" y="66359"/>
                    <a:pt x="9515" y="43388"/>
                    <a:pt x="26452" y="26452"/>
                  </a:cubicBezTo>
                  <a:cubicBezTo>
                    <a:pt x="43388" y="9515"/>
                    <a:pt x="66359" y="0"/>
                    <a:pt x="90311" y="0"/>
                  </a:cubicBezTo>
                  <a:close/>
                </a:path>
              </a:pathLst>
            </a:custGeom>
            <a:solidFill>
              <a:srgbClr val="303870"/>
            </a:solidFill>
          </p:spPr>
        </p:sp>
        <p:sp>
          <p:nvSpPr>
            <p:cNvPr id="4" name="TextBox 4"/>
            <p:cNvSpPr txBox="1"/>
            <p:nvPr/>
          </p:nvSpPr>
          <p:spPr>
            <a:xfrm>
              <a:off x="0" y="-95250"/>
              <a:ext cx="812800" cy="2804583"/>
            </a:xfrm>
            <a:prstGeom prst="rect">
              <a:avLst/>
            </a:prstGeom>
          </p:spPr>
          <p:txBody>
            <a:bodyPr lIns="50800" tIns="50800" rIns="50800" bIns="50800" rtlCol="0" anchor="ctr"/>
            <a:lstStyle/>
            <a:p>
              <a:pPr algn="ctr">
                <a:lnSpc>
                  <a:spcPts val="3287"/>
                </a:lnSpc>
              </a:pPr>
              <a:endParaRPr/>
            </a:p>
          </p:txBody>
        </p:sp>
      </p:grpSp>
      <p:sp>
        <p:nvSpPr>
          <p:cNvPr id="5" name="TextBox 5"/>
          <p:cNvSpPr txBox="1"/>
          <p:nvPr/>
        </p:nvSpPr>
        <p:spPr>
          <a:xfrm>
            <a:off x="1938773" y="729756"/>
            <a:ext cx="11929627" cy="1693404"/>
          </a:xfrm>
          <a:prstGeom prst="rect">
            <a:avLst/>
          </a:prstGeom>
        </p:spPr>
        <p:txBody>
          <a:bodyPr lIns="0" tIns="0" rIns="0" bIns="0" rtlCol="0" anchor="t">
            <a:spAutoFit/>
          </a:bodyPr>
          <a:lstStyle/>
          <a:p>
            <a:pPr algn="ctr">
              <a:lnSpc>
                <a:spcPts val="6090"/>
              </a:lnSpc>
            </a:pPr>
            <a:r>
              <a:rPr lang="en-US" sz="5342" b="1" dirty="0">
                <a:solidFill>
                  <a:srgbClr val="303870"/>
                </a:solidFill>
                <a:latin typeface="Agrandir Wide Bold"/>
                <a:ea typeface="Agrandir Wide Bold"/>
                <a:cs typeface="Agrandir Wide Bold"/>
                <a:sym typeface="Agrandir Wide Bold"/>
              </a:rPr>
              <a:t>APA YANG KAMU LAKUKAN DENGAN</a:t>
            </a:r>
          </a:p>
        </p:txBody>
      </p:sp>
      <p:sp>
        <p:nvSpPr>
          <p:cNvPr id="6" name="TextBox 6"/>
          <p:cNvSpPr txBox="1"/>
          <p:nvPr/>
        </p:nvSpPr>
        <p:spPr>
          <a:xfrm>
            <a:off x="4419600" y="2400300"/>
            <a:ext cx="9180275" cy="6428824"/>
          </a:xfrm>
          <a:prstGeom prst="rect">
            <a:avLst/>
          </a:prstGeom>
        </p:spPr>
        <p:txBody>
          <a:bodyPr lIns="0" tIns="0" rIns="0" bIns="0" rtlCol="0" anchor="t">
            <a:spAutoFit/>
          </a:bodyPr>
          <a:lstStyle/>
          <a:p>
            <a:pPr algn="just">
              <a:lnSpc>
                <a:spcPts val="12782"/>
              </a:lnSpc>
            </a:pPr>
            <a:r>
              <a:rPr lang="en-US" sz="6600" b="1" dirty="0">
                <a:solidFill>
                  <a:srgbClr val="303870"/>
                </a:solidFill>
                <a:latin typeface="Open Sans Bold"/>
                <a:ea typeface="Open Sans Bold"/>
                <a:cs typeface="Open Sans Bold"/>
                <a:sym typeface="Open Sans Bold"/>
              </a:rPr>
              <a:t>1. </a:t>
            </a:r>
            <a:r>
              <a:rPr lang="en-US" sz="6600" b="1" dirty="0" err="1">
                <a:solidFill>
                  <a:srgbClr val="303870"/>
                </a:solidFill>
                <a:latin typeface="Open Sans Bold"/>
                <a:ea typeface="Open Sans Bold"/>
                <a:cs typeface="Open Sans Bold"/>
                <a:sym typeface="Open Sans Bold"/>
              </a:rPr>
              <a:t>Waktumu</a:t>
            </a:r>
            <a:endParaRPr lang="en-US" sz="6600" b="1" dirty="0">
              <a:solidFill>
                <a:srgbClr val="303870"/>
              </a:solidFill>
              <a:latin typeface="Open Sans Bold"/>
              <a:ea typeface="Open Sans Bold"/>
              <a:cs typeface="Open Sans Bold"/>
              <a:sym typeface="Open Sans Bold"/>
            </a:endParaRPr>
          </a:p>
          <a:p>
            <a:pPr algn="just">
              <a:lnSpc>
                <a:spcPts val="12782"/>
              </a:lnSpc>
            </a:pPr>
            <a:r>
              <a:rPr lang="en-US" sz="6600" b="1" dirty="0">
                <a:solidFill>
                  <a:srgbClr val="303870"/>
                </a:solidFill>
                <a:latin typeface="Open Sans Bold"/>
                <a:ea typeface="Open Sans Bold"/>
                <a:cs typeface="Open Sans Bold"/>
                <a:sym typeface="Open Sans Bold"/>
              </a:rPr>
              <a:t>2. </a:t>
            </a:r>
            <a:r>
              <a:rPr lang="en-US" sz="6600" b="1" dirty="0" err="1">
                <a:solidFill>
                  <a:srgbClr val="303870"/>
                </a:solidFill>
                <a:latin typeface="Open Sans Bold"/>
                <a:ea typeface="Open Sans Bold"/>
                <a:cs typeface="Open Sans Bold"/>
                <a:sym typeface="Open Sans Bold"/>
              </a:rPr>
              <a:t>Sumber</a:t>
            </a:r>
            <a:r>
              <a:rPr lang="en-US" sz="6600" b="1" dirty="0">
                <a:solidFill>
                  <a:srgbClr val="303870"/>
                </a:solidFill>
                <a:latin typeface="Open Sans Bold"/>
                <a:ea typeface="Open Sans Bold"/>
                <a:cs typeface="Open Sans Bold"/>
                <a:sym typeface="Open Sans Bold"/>
              </a:rPr>
              <a:t> </a:t>
            </a:r>
            <a:r>
              <a:rPr lang="en-US" sz="6600" b="1" dirty="0" err="1">
                <a:solidFill>
                  <a:srgbClr val="303870"/>
                </a:solidFill>
                <a:latin typeface="Open Sans Bold"/>
                <a:ea typeface="Open Sans Bold"/>
                <a:cs typeface="Open Sans Bold"/>
                <a:sym typeface="Open Sans Bold"/>
              </a:rPr>
              <a:t>daya</a:t>
            </a:r>
            <a:endParaRPr lang="en-US" sz="6600" b="1" dirty="0">
              <a:solidFill>
                <a:srgbClr val="303870"/>
              </a:solidFill>
              <a:latin typeface="Open Sans Bold"/>
              <a:ea typeface="Open Sans Bold"/>
              <a:cs typeface="Open Sans Bold"/>
              <a:sym typeface="Open Sans Bold"/>
            </a:endParaRPr>
          </a:p>
          <a:p>
            <a:pPr algn="just">
              <a:lnSpc>
                <a:spcPts val="12782"/>
              </a:lnSpc>
            </a:pPr>
            <a:r>
              <a:rPr lang="en-US" sz="6600" b="1" dirty="0">
                <a:solidFill>
                  <a:srgbClr val="303870"/>
                </a:solidFill>
                <a:latin typeface="Open Sans Bold"/>
                <a:ea typeface="Open Sans Bold"/>
                <a:cs typeface="Open Sans Bold"/>
                <a:sym typeface="Open Sans Bold"/>
              </a:rPr>
              <a:t>3. </a:t>
            </a:r>
            <a:r>
              <a:rPr lang="en-US" sz="6600" b="1" dirty="0" err="1">
                <a:solidFill>
                  <a:srgbClr val="303870"/>
                </a:solidFill>
                <a:latin typeface="Open Sans Bold"/>
                <a:ea typeface="Open Sans Bold"/>
                <a:cs typeface="Open Sans Bold"/>
                <a:sym typeface="Open Sans Bold"/>
              </a:rPr>
              <a:t>Hubungan</a:t>
            </a:r>
            <a:endParaRPr lang="en-US" sz="6600" b="1" dirty="0">
              <a:solidFill>
                <a:srgbClr val="303870"/>
              </a:solidFill>
              <a:latin typeface="Open Sans Bold"/>
              <a:ea typeface="Open Sans Bold"/>
              <a:cs typeface="Open Sans Bold"/>
              <a:sym typeface="Open Sans Bold"/>
            </a:endParaRPr>
          </a:p>
          <a:p>
            <a:pPr algn="just">
              <a:lnSpc>
                <a:spcPts val="12782"/>
              </a:lnSpc>
            </a:pPr>
            <a:r>
              <a:rPr lang="en-US" sz="6600" b="1" dirty="0">
                <a:solidFill>
                  <a:srgbClr val="303870"/>
                </a:solidFill>
                <a:latin typeface="Open Sans Bold"/>
                <a:ea typeface="Open Sans Bold"/>
                <a:cs typeface="Open Sans Bold"/>
                <a:sym typeface="Open Sans Bold"/>
              </a:rPr>
              <a:t>4. </a:t>
            </a:r>
            <a:r>
              <a:rPr lang="en-US" sz="6600" b="1" dirty="0" err="1">
                <a:solidFill>
                  <a:srgbClr val="303870"/>
                </a:solidFill>
                <a:latin typeface="Open Sans Bold"/>
                <a:ea typeface="Open Sans Bold"/>
                <a:cs typeface="Open Sans Bold"/>
                <a:sym typeface="Open Sans Bold"/>
              </a:rPr>
              <a:t>Bakat</a:t>
            </a:r>
            <a:endParaRPr lang="en-US" sz="6600" b="1" dirty="0">
              <a:solidFill>
                <a:srgbClr val="303870"/>
              </a:solidFill>
              <a:latin typeface="Open Sans Bold"/>
              <a:ea typeface="Open Sans Bold"/>
              <a:cs typeface="Open Sans Bold"/>
              <a:sym typeface="Open Sans Bold"/>
            </a:endParaRPr>
          </a:p>
        </p:txBody>
      </p:sp>
    </p:spTree>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EDE2"/>
        </a:solidFill>
        <a:effectLst/>
      </p:bgPr>
    </p:bg>
    <p:spTree>
      <p:nvGrpSpPr>
        <p:cNvPr id="1" name=""/>
        <p:cNvGrpSpPr/>
        <p:nvPr/>
      </p:nvGrpSpPr>
      <p:grpSpPr>
        <a:xfrm>
          <a:off x="0" y="0"/>
          <a:ext cx="0" cy="0"/>
          <a:chOff x="0" y="0"/>
          <a:chExt cx="0" cy="0"/>
        </a:xfrm>
      </p:grpSpPr>
      <p:grpSp>
        <p:nvGrpSpPr>
          <p:cNvPr id="2" name="Group 2"/>
          <p:cNvGrpSpPr/>
          <p:nvPr/>
        </p:nvGrpSpPr>
        <p:grpSpPr>
          <a:xfrm>
            <a:off x="17259300" y="0"/>
            <a:ext cx="3086100" cy="10287000"/>
            <a:chOff x="0" y="0"/>
            <a:chExt cx="812800" cy="2709333"/>
          </a:xfrm>
        </p:grpSpPr>
        <p:sp>
          <p:nvSpPr>
            <p:cNvPr id="3" name="Freeform 3"/>
            <p:cNvSpPr/>
            <p:nvPr/>
          </p:nvSpPr>
          <p:spPr>
            <a:xfrm>
              <a:off x="0" y="0"/>
              <a:ext cx="812800" cy="2709333"/>
            </a:xfrm>
            <a:custGeom>
              <a:avLst/>
              <a:gdLst/>
              <a:ahLst/>
              <a:cxnLst/>
              <a:rect l="l" t="t" r="r" b="b"/>
              <a:pathLst>
                <a:path w="812800" h="2709333">
                  <a:moveTo>
                    <a:pt x="90311" y="0"/>
                  </a:moveTo>
                  <a:lnTo>
                    <a:pt x="722489" y="0"/>
                  </a:lnTo>
                  <a:cubicBezTo>
                    <a:pt x="746441" y="0"/>
                    <a:pt x="769412" y="9515"/>
                    <a:pt x="786348" y="26452"/>
                  </a:cubicBezTo>
                  <a:cubicBezTo>
                    <a:pt x="803285" y="43388"/>
                    <a:pt x="812800" y="66359"/>
                    <a:pt x="812800" y="90311"/>
                  </a:cubicBezTo>
                  <a:lnTo>
                    <a:pt x="812800" y="2619022"/>
                  </a:lnTo>
                  <a:cubicBezTo>
                    <a:pt x="812800" y="2642974"/>
                    <a:pt x="803285" y="2665945"/>
                    <a:pt x="786348" y="2682882"/>
                  </a:cubicBezTo>
                  <a:cubicBezTo>
                    <a:pt x="769412" y="2699818"/>
                    <a:pt x="746441" y="2709333"/>
                    <a:pt x="722489" y="2709333"/>
                  </a:cubicBezTo>
                  <a:lnTo>
                    <a:pt x="90311" y="2709333"/>
                  </a:lnTo>
                  <a:cubicBezTo>
                    <a:pt x="40434" y="2709333"/>
                    <a:pt x="0" y="2668900"/>
                    <a:pt x="0" y="2619022"/>
                  </a:cubicBezTo>
                  <a:lnTo>
                    <a:pt x="0" y="90311"/>
                  </a:lnTo>
                  <a:cubicBezTo>
                    <a:pt x="0" y="66359"/>
                    <a:pt x="9515" y="43388"/>
                    <a:pt x="26452" y="26452"/>
                  </a:cubicBezTo>
                  <a:cubicBezTo>
                    <a:pt x="43388" y="9515"/>
                    <a:pt x="66359" y="0"/>
                    <a:pt x="90311" y="0"/>
                  </a:cubicBezTo>
                  <a:close/>
                </a:path>
              </a:pathLst>
            </a:custGeom>
            <a:solidFill>
              <a:srgbClr val="303870"/>
            </a:solidFill>
          </p:spPr>
        </p:sp>
        <p:sp>
          <p:nvSpPr>
            <p:cNvPr id="4" name="TextBox 4"/>
            <p:cNvSpPr txBox="1"/>
            <p:nvPr/>
          </p:nvSpPr>
          <p:spPr>
            <a:xfrm>
              <a:off x="0" y="-95250"/>
              <a:ext cx="812800" cy="2804583"/>
            </a:xfrm>
            <a:prstGeom prst="rect">
              <a:avLst/>
            </a:prstGeom>
          </p:spPr>
          <p:txBody>
            <a:bodyPr lIns="50800" tIns="50800" rIns="50800" bIns="50800" rtlCol="0" anchor="ctr"/>
            <a:lstStyle/>
            <a:p>
              <a:pPr algn="ctr">
                <a:lnSpc>
                  <a:spcPts val="3287"/>
                </a:lnSpc>
              </a:pPr>
              <a:endParaRPr/>
            </a:p>
          </p:txBody>
        </p:sp>
      </p:grpSp>
      <p:sp>
        <p:nvSpPr>
          <p:cNvPr id="5" name="TextBox 5"/>
          <p:cNvSpPr txBox="1"/>
          <p:nvPr/>
        </p:nvSpPr>
        <p:spPr>
          <a:xfrm>
            <a:off x="1028700" y="1110168"/>
            <a:ext cx="14917087" cy="2498388"/>
          </a:xfrm>
          <a:prstGeom prst="rect">
            <a:avLst/>
          </a:prstGeom>
        </p:spPr>
        <p:txBody>
          <a:bodyPr lIns="0" tIns="0" rIns="0" bIns="0" rtlCol="0" anchor="t">
            <a:spAutoFit/>
          </a:bodyPr>
          <a:lstStyle/>
          <a:p>
            <a:pPr algn="ctr">
              <a:lnSpc>
                <a:spcPts val="8974"/>
              </a:lnSpc>
            </a:pPr>
            <a:r>
              <a:rPr lang="en-US" sz="7872" b="1">
                <a:solidFill>
                  <a:srgbClr val="303870"/>
                </a:solidFill>
                <a:latin typeface="Agrandir Wide Bold"/>
                <a:ea typeface="Agrandir Wide Bold"/>
                <a:cs typeface="Agrandir Wide Bold"/>
                <a:sym typeface="Agrandir Wide Bold"/>
              </a:rPr>
              <a:t>APA YANG MENDORONG KEPUTUSAN ANDA?</a:t>
            </a:r>
          </a:p>
        </p:txBody>
      </p:sp>
      <p:sp>
        <p:nvSpPr>
          <p:cNvPr id="6" name="TextBox 6"/>
          <p:cNvSpPr txBox="1"/>
          <p:nvPr/>
        </p:nvSpPr>
        <p:spPr>
          <a:xfrm>
            <a:off x="2209800" y="3848100"/>
            <a:ext cx="11334347" cy="3424302"/>
          </a:xfrm>
          <a:prstGeom prst="rect">
            <a:avLst/>
          </a:prstGeom>
        </p:spPr>
        <p:txBody>
          <a:bodyPr lIns="0" tIns="0" rIns="0" bIns="0" rtlCol="0" anchor="t">
            <a:spAutoFit/>
          </a:bodyPr>
          <a:lstStyle/>
          <a:p>
            <a:pPr algn="ctr">
              <a:lnSpc>
                <a:spcPts val="9102"/>
              </a:lnSpc>
            </a:pPr>
            <a:r>
              <a:rPr lang="en-US" sz="6501" b="1" dirty="0">
                <a:solidFill>
                  <a:srgbClr val="303870"/>
                </a:solidFill>
                <a:latin typeface="Open Sans Bold"/>
                <a:ea typeface="Open Sans Bold"/>
                <a:cs typeface="Open Sans Bold"/>
                <a:sym typeface="Open Sans Bold"/>
              </a:rPr>
              <a:t>Cara </a:t>
            </a:r>
            <a:r>
              <a:rPr lang="en-US" sz="6501" b="1" dirty="0" err="1">
                <a:solidFill>
                  <a:srgbClr val="303870"/>
                </a:solidFill>
                <a:latin typeface="Open Sans Bold"/>
                <a:ea typeface="Open Sans Bold"/>
                <a:cs typeface="Open Sans Bold"/>
                <a:sym typeface="Open Sans Bold"/>
              </a:rPr>
              <a:t>menyenangkan</a:t>
            </a:r>
            <a:r>
              <a:rPr lang="en-US" sz="6501" b="1" dirty="0">
                <a:solidFill>
                  <a:srgbClr val="303870"/>
                </a:solidFill>
                <a:latin typeface="Open Sans Bold"/>
                <a:ea typeface="Open Sans Bold"/>
                <a:cs typeface="Open Sans Bold"/>
                <a:sym typeface="Open Sans Bold"/>
              </a:rPr>
              <a:t> </a:t>
            </a:r>
            <a:r>
              <a:rPr lang="en-US" sz="6501" b="1" dirty="0" err="1">
                <a:solidFill>
                  <a:srgbClr val="303870"/>
                </a:solidFill>
                <a:latin typeface="Open Sans Bold"/>
                <a:ea typeface="Open Sans Bold"/>
                <a:cs typeface="Open Sans Bold"/>
                <a:sym typeface="Open Sans Bold"/>
              </a:rPr>
              <a:t>Tuhan</a:t>
            </a:r>
            <a:endParaRPr lang="en-US" sz="6501" b="1" dirty="0">
              <a:solidFill>
                <a:srgbClr val="303870"/>
              </a:solidFill>
              <a:latin typeface="Open Sans Bold"/>
              <a:ea typeface="Open Sans Bold"/>
              <a:cs typeface="Open Sans Bold"/>
              <a:sym typeface="Open Sans Bold"/>
            </a:endParaRPr>
          </a:p>
          <a:p>
            <a:pPr algn="ctr">
              <a:lnSpc>
                <a:spcPts val="9102"/>
              </a:lnSpc>
            </a:pPr>
            <a:r>
              <a:rPr lang="en-US" sz="6501" b="1" dirty="0" err="1">
                <a:solidFill>
                  <a:srgbClr val="303870"/>
                </a:solidFill>
                <a:latin typeface="Open Sans Bold"/>
                <a:ea typeface="Open Sans Bold"/>
                <a:cs typeface="Open Sans Bold"/>
                <a:sym typeface="Open Sans Bold"/>
              </a:rPr>
              <a:t>atau</a:t>
            </a:r>
            <a:endParaRPr lang="en-US" sz="6501" b="1" dirty="0">
              <a:solidFill>
                <a:srgbClr val="303870"/>
              </a:solidFill>
              <a:latin typeface="Open Sans Bold"/>
              <a:ea typeface="Open Sans Bold"/>
              <a:cs typeface="Open Sans Bold"/>
              <a:sym typeface="Open Sans Bold"/>
            </a:endParaRPr>
          </a:p>
          <a:p>
            <a:pPr algn="ctr">
              <a:lnSpc>
                <a:spcPts val="9102"/>
              </a:lnSpc>
            </a:pPr>
            <a:r>
              <a:rPr lang="en-US" sz="6501" b="1" dirty="0" err="1">
                <a:solidFill>
                  <a:srgbClr val="303870"/>
                </a:solidFill>
                <a:latin typeface="Open Sans Bold"/>
                <a:ea typeface="Open Sans Bold"/>
                <a:cs typeface="Open Sans Bold"/>
                <a:sym typeface="Open Sans Bold"/>
              </a:rPr>
              <a:t>Keinginan</a:t>
            </a:r>
            <a:r>
              <a:rPr lang="en-US" sz="6501" b="1" dirty="0">
                <a:solidFill>
                  <a:srgbClr val="303870"/>
                </a:solidFill>
                <a:latin typeface="Open Sans Bold"/>
                <a:ea typeface="Open Sans Bold"/>
                <a:cs typeface="Open Sans Bold"/>
                <a:sym typeface="Open Sans Bold"/>
              </a:rPr>
              <a:t> </a:t>
            </a:r>
            <a:r>
              <a:rPr lang="en-US" sz="6501" b="1" dirty="0" err="1">
                <a:solidFill>
                  <a:srgbClr val="303870"/>
                </a:solidFill>
                <a:latin typeface="Open Sans Bold"/>
                <a:ea typeface="Open Sans Bold"/>
                <a:cs typeface="Open Sans Bold"/>
                <a:sym typeface="Open Sans Bold"/>
              </a:rPr>
              <a:t>duniawi</a:t>
            </a:r>
            <a:endParaRPr lang="en-US" sz="6501" b="1" dirty="0">
              <a:solidFill>
                <a:srgbClr val="303870"/>
              </a:solidFill>
              <a:latin typeface="Open Sans Bold"/>
              <a:ea typeface="Open Sans Bold"/>
              <a:cs typeface="Open Sans Bold"/>
              <a:sym typeface="Open Sans Bold"/>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EDE2"/>
        </a:solidFill>
        <a:effectLst/>
      </p:bgPr>
    </p:bg>
    <p:spTree>
      <p:nvGrpSpPr>
        <p:cNvPr id="1" name=""/>
        <p:cNvGrpSpPr/>
        <p:nvPr/>
      </p:nvGrpSpPr>
      <p:grpSpPr>
        <a:xfrm>
          <a:off x="0" y="0"/>
          <a:ext cx="0" cy="0"/>
          <a:chOff x="0" y="0"/>
          <a:chExt cx="0" cy="0"/>
        </a:xfrm>
      </p:grpSpPr>
      <p:grpSp>
        <p:nvGrpSpPr>
          <p:cNvPr id="2" name="Group 2"/>
          <p:cNvGrpSpPr/>
          <p:nvPr/>
        </p:nvGrpSpPr>
        <p:grpSpPr>
          <a:xfrm>
            <a:off x="17259300" y="0"/>
            <a:ext cx="3086100" cy="10287000"/>
            <a:chOff x="0" y="0"/>
            <a:chExt cx="812800" cy="2709333"/>
          </a:xfrm>
        </p:grpSpPr>
        <p:sp>
          <p:nvSpPr>
            <p:cNvPr id="3" name="Freeform 3"/>
            <p:cNvSpPr/>
            <p:nvPr/>
          </p:nvSpPr>
          <p:spPr>
            <a:xfrm>
              <a:off x="0" y="0"/>
              <a:ext cx="812800" cy="2709333"/>
            </a:xfrm>
            <a:custGeom>
              <a:avLst/>
              <a:gdLst/>
              <a:ahLst/>
              <a:cxnLst/>
              <a:rect l="l" t="t" r="r" b="b"/>
              <a:pathLst>
                <a:path w="812800" h="2709333">
                  <a:moveTo>
                    <a:pt x="90311" y="0"/>
                  </a:moveTo>
                  <a:lnTo>
                    <a:pt x="722489" y="0"/>
                  </a:lnTo>
                  <a:cubicBezTo>
                    <a:pt x="746441" y="0"/>
                    <a:pt x="769412" y="9515"/>
                    <a:pt x="786348" y="26452"/>
                  </a:cubicBezTo>
                  <a:cubicBezTo>
                    <a:pt x="803285" y="43388"/>
                    <a:pt x="812800" y="66359"/>
                    <a:pt x="812800" y="90311"/>
                  </a:cubicBezTo>
                  <a:lnTo>
                    <a:pt x="812800" y="2619022"/>
                  </a:lnTo>
                  <a:cubicBezTo>
                    <a:pt x="812800" y="2642974"/>
                    <a:pt x="803285" y="2665945"/>
                    <a:pt x="786348" y="2682882"/>
                  </a:cubicBezTo>
                  <a:cubicBezTo>
                    <a:pt x="769412" y="2699818"/>
                    <a:pt x="746441" y="2709333"/>
                    <a:pt x="722489" y="2709333"/>
                  </a:cubicBezTo>
                  <a:lnTo>
                    <a:pt x="90311" y="2709333"/>
                  </a:lnTo>
                  <a:cubicBezTo>
                    <a:pt x="40434" y="2709333"/>
                    <a:pt x="0" y="2668900"/>
                    <a:pt x="0" y="2619022"/>
                  </a:cubicBezTo>
                  <a:lnTo>
                    <a:pt x="0" y="90311"/>
                  </a:lnTo>
                  <a:cubicBezTo>
                    <a:pt x="0" y="66359"/>
                    <a:pt x="9515" y="43388"/>
                    <a:pt x="26452" y="26452"/>
                  </a:cubicBezTo>
                  <a:cubicBezTo>
                    <a:pt x="43388" y="9515"/>
                    <a:pt x="66359" y="0"/>
                    <a:pt x="90311" y="0"/>
                  </a:cubicBezTo>
                  <a:close/>
                </a:path>
              </a:pathLst>
            </a:custGeom>
            <a:solidFill>
              <a:srgbClr val="303870"/>
            </a:solidFill>
          </p:spPr>
        </p:sp>
        <p:sp>
          <p:nvSpPr>
            <p:cNvPr id="4" name="TextBox 4"/>
            <p:cNvSpPr txBox="1"/>
            <p:nvPr/>
          </p:nvSpPr>
          <p:spPr>
            <a:xfrm>
              <a:off x="0" y="-95250"/>
              <a:ext cx="812800" cy="2804583"/>
            </a:xfrm>
            <a:prstGeom prst="rect">
              <a:avLst/>
            </a:prstGeom>
          </p:spPr>
          <p:txBody>
            <a:bodyPr lIns="50800" tIns="50800" rIns="50800" bIns="50800" rtlCol="0" anchor="ctr"/>
            <a:lstStyle/>
            <a:p>
              <a:pPr algn="ctr">
                <a:lnSpc>
                  <a:spcPts val="3287"/>
                </a:lnSpc>
              </a:pPr>
              <a:endParaRPr/>
            </a:p>
          </p:txBody>
        </p:sp>
      </p:grpSp>
      <p:sp>
        <p:nvSpPr>
          <p:cNvPr id="5" name="TextBox 5"/>
          <p:cNvSpPr txBox="1"/>
          <p:nvPr/>
        </p:nvSpPr>
        <p:spPr>
          <a:xfrm>
            <a:off x="1028700" y="2181440"/>
            <a:ext cx="15220877" cy="1364913"/>
          </a:xfrm>
          <a:prstGeom prst="rect">
            <a:avLst/>
          </a:prstGeom>
        </p:spPr>
        <p:txBody>
          <a:bodyPr lIns="0" tIns="0" rIns="0" bIns="0" rtlCol="0" anchor="t">
            <a:spAutoFit/>
          </a:bodyPr>
          <a:lstStyle/>
          <a:p>
            <a:pPr algn="l">
              <a:lnSpc>
                <a:spcPts val="8974"/>
              </a:lnSpc>
            </a:pPr>
            <a:r>
              <a:rPr lang="en-US" sz="7872" b="1">
                <a:solidFill>
                  <a:srgbClr val="303870"/>
                </a:solidFill>
                <a:latin typeface="Agrandir Wide Bold"/>
                <a:ea typeface="Agrandir Wide Bold"/>
                <a:cs typeface="Agrandir Wide Bold"/>
                <a:sym typeface="Agrandir Wide Bold"/>
              </a:rPr>
              <a:t>MENYENANGKAN TUHAN</a:t>
            </a:r>
          </a:p>
        </p:txBody>
      </p:sp>
      <p:sp>
        <p:nvSpPr>
          <p:cNvPr id="6" name="TextBox 6"/>
          <p:cNvSpPr txBox="1"/>
          <p:nvPr/>
        </p:nvSpPr>
        <p:spPr>
          <a:xfrm>
            <a:off x="528342" y="3894405"/>
            <a:ext cx="15466086" cy="3374758"/>
          </a:xfrm>
          <a:prstGeom prst="rect">
            <a:avLst/>
          </a:prstGeom>
        </p:spPr>
        <p:txBody>
          <a:bodyPr lIns="0" tIns="0" rIns="0" bIns="0" rtlCol="0" anchor="t">
            <a:spAutoFit/>
          </a:bodyPr>
          <a:lstStyle/>
          <a:p>
            <a:pPr algn="ctr">
              <a:lnSpc>
                <a:spcPts val="5351"/>
              </a:lnSpc>
            </a:pPr>
            <a:r>
              <a:rPr lang="en-US" sz="3822" b="1">
                <a:solidFill>
                  <a:srgbClr val="303870"/>
                </a:solidFill>
                <a:latin typeface="Open Sans Bold"/>
                <a:ea typeface="Open Sans Bold"/>
                <a:cs typeface="Open Sans Bold"/>
                <a:sym typeface="Open Sans Bold"/>
              </a:rPr>
              <a:t>Galatia 6:8 </a:t>
            </a:r>
          </a:p>
          <a:p>
            <a:pPr algn="ctr">
              <a:lnSpc>
                <a:spcPts val="5351"/>
              </a:lnSpc>
            </a:pPr>
            <a:r>
              <a:rPr lang="en-US" sz="3822" b="1">
                <a:solidFill>
                  <a:srgbClr val="303870"/>
                </a:solidFill>
                <a:latin typeface="Open Sans Bold"/>
                <a:ea typeface="Open Sans Bold"/>
                <a:cs typeface="Open Sans Bold"/>
                <a:sym typeface="Open Sans Bold"/>
              </a:rPr>
              <a:t> Sebab barangsiapa menabur dalam dagingnya, ia akan menuai kebinasaan dari dagingnya, tetapi barangsiapa menabur dalam Roh, ia akan menuai hidup yang kekal dari Roh itu.</a:t>
            </a:r>
          </a:p>
          <a:p>
            <a:pPr algn="ctr">
              <a:lnSpc>
                <a:spcPts val="5351"/>
              </a:lnSpc>
            </a:pPr>
            <a:endParaRPr lang="en-US" sz="3822" b="1">
              <a:solidFill>
                <a:srgbClr val="303870"/>
              </a:solidFill>
              <a:latin typeface="Open Sans Bold"/>
              <a:ea typeface="Open Sans Bold"/>
              <a:cs typeface="Open Sans Bold"/>
              <a:sym typeface="Open Sans Bold"/>
            </a:endParaRPr>
          </a:p>
        </p:txBody>
      </p:sp>
      <p:sp>
        <p:nvSpPr>
          <p:cNvPr id="7" name="TextBox 7"/>
          <p:cNvSpPr txBox="1"/>
          <p:nvPr/>
        </p:nvSpPr>
        <p:spPr>
          <a:xfrm>
            <a:off x="5636082" y="7884535"/>
            <a:ext cx="6518573" cy="887095"/>
          </a:xfrm>
          <a:prstGeom prst="rect">
            <a:avLst/>
          </a:prstGeom>
        </p:spPr>
        <p:txBody>
          <a:bodyPr lIns="0" tIns="0" rIns="0" bIns="0" rtlCol="0" anchor="t">
            <a:spAutoFit/>
          </a:bodyPr>
          <a:lstStyle/>
          <a:p>
            <a:pPr algn="ctr">
              <a:lnSpc>
                <a:spcPts val="7279"/>
              </a:lnSpc>
            </a:pPr>
            <a:r>
              <a:rPr lang="en-US" sz="5199" b="1">
                <a:solidFill>
                  <a:srgbClr val="303870"/>
                </a:solidFill>
                <a:latin typeface="Open Sans Bold"/>
                <a:ea typeface="Open Sans Bold"/>
                <a:cs typeface="Open Sans Bold"/>
                <a:sym typeface="Open Sans Bold"/>
              </a:rPr>
              <a:t>Taburlah dalam roh</a:t>
            </a:r>
          </a:p>
        </p:txBody>
      </p:sp>
    </p:spTree>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4EDE2"/>
        </a:solidFill>
        <a:effectLst/>
      </p:bgPr>
    </p:bg>
    <p:spTree>
      <p:nvGrpSpPr>
        <p:cNvPr id="1" name=""/>
        <p:cNvGrpSpPr/>
        <p:nvPr/>
      </p:nvGrpSpPr>
      <p:grpSpPr>
        <a:xfrm>
          <a:off x="0" y="0"/>
          <a:ext cx="0" cy="0"/>
          <a:chOff x="0" y="0"/>
          <a:chExt cx="0" cy="0"/>
        </a:xfrm>
      </p:grpSpPr>
      <p:grpSp>
        <p:nvGrpSpPr>
          <p:cNvPr id="2" name="Group 2"/>
          <p:cNvGrpSpPr/>
          <p:nvPr/>
        </p:nvGrpSpPr>
        <p:grpSpPr>
          <a:xfrm>
            <a:off x="17259300" y="0"/>
            <a:ext cx="3086100" cy="10287000"/>
            <a:chOff x="0" y="0"/>
            <a:chExt cx="812800" cy="2709333"/>
          </a:xfrm>
        </p:grpSpPr>
        <p:sp>
          <p:nvSpPr>
            <p:cNvPr id="3" name="Freeform 3"/>
            <p:cNvSpPr/>
            <p:nvPr/>
          </p:nvSpPr>
          <p:spPr>
            <a:xfrm>
              <a:off x="0" y="0"/>
              <a:ext cx="812800" cy="2709333"/>
            </a:xfrm>
            <a:custGeom>
              <a:avLst/>
              <a:gdLst/>
              <a:ahLst/>
              <a:cxnLst/>
              <a:rect l="l" t="t" r="r" b="b"/>
              <a:pathLst>
                <a:path w="812800" h="2709333">
                  <a:moveTo>
                    <a:pt x="90311" y="0"/>
                  </a:moveTo>
                  <a:lnTo>
                    <a:pt x="722489" y="0"/>
                  </a:lnTo>
                  <a:cubicBezTo>
                    <a:pt x="746441" y="0"/>
                    <a:pt x="769412" y="9515"/>
                    <a:pt x="786348" y="26452"/>
                  </a:cubicBezTo>
                  <a:cubicBezTo>
                    <a:pt x="803285" y="43388"/>
                    <a:pt x="812800" y="66359"/>
                    <a:pt x="812800" y="90311"/>
                  </a:cubicBezTo>
                  <a:lnTo>
                    <a:pt x="812800" y="2619022"/>
                  </a:lnTo>
                  <a:cubicBezTo>
                    <a:pt x="812800" y="2642974"/>
                    <a:pt x="803285" y="2665945"/>
                    <a:pt x="786348" y="2682882"/>
                  </a:cubicBezTo>
                  <a:cubicBezTo>
                    <a:pt x="769412" y="2699818"/>
                    <a:pt x="746441" y="2709333"/>
                    <a:pt x="722489" y="2709333"/>
                  </a:cubicBezTo>
                  <a:lnTo>
                    <a:pt x="90311" y="2709333"/>
                  </a:lnTo>
                  <a:cubicBezTo>
                    <a:pt x="40434" y="2709333"/>
                    <a:pt x="0" y="2668900"/>
                    <a:pt x="0" y="2619022"/>
                  </a:cubicBezTo>
                  <a:lnTo>
                    <a:pt x="0" y="90311"/>
                  </a:lnTo>
                  <a:cubicBezTo>
                    <a:pt x="0" y="66359"/>
                    <a:pt x="9515" y="43388"/>
                    <a:pt x="26452" y="26452"/>
                  </a:cubicBezTo>
                  <a:cubicBezTo>
                    <a:pt x="43388" y="9515"/>
                    <a:pt x="66359" y="0"/>
                    <a:pt x="90311" y="0"/>
                  </a:cubicBezTo>
                  <a:close/>
                </a:path>
              </a:pathLst>
            </a:custGeom>
            <a:solidFill>
              <a:srgbClr val="303870"/>
            </a:solidFill>
          </p:spPr>
        </p:sp>
        <p:sp>
          <p:nvSpPr>
            <p:cNvPr id="4" name="TextBox 4"/>
            <p:cNvSpPr txBox="1"/>
            <p:nvPr/>
          </p:nvSpPr>
          <p:spPr>
            <a:xfrm>
              <a:off x="0" y="-95250"/>
              <a:ext cx="812800" cy="2804583"/>
            </a:xfrm>
            <a:prstGeom prst="rect">
              <a:avLst/>
            </a:prstGeom>
          </p:spPr>
          <p:txBody>
            <a:bodyPr lIns="50800" tIns="50800" rIns="50800" bIns="50800" rtlCol="0" anchor="ctr"/>
            <a:lstStyle/>
            <a:p>
              <a:pPr algn="ctr">
                <a:lnSpc>
                  <a:spcPts val="3287"/>
                </a:lnSpc>
              </a:pPr>
              <a:endParaRPr/>
            </a:p>
          </p:txBody>
        </p:sp>
      </p:grpSp>
      <p:sp>
        <p:nvSpPr>
          <p:cNvPr id="5" name="TextBox 5"/>
          <p:cNvSpPr txBox="1"/>
          <p:nvPr/>
        </p:nvSpPr>
        <p:spPr>
          <a:xfrm>
            <a:off x="2209699" y="857250"/>
            <a:ext cx="12466348" cy="1364913"/>
          </a:xfrm>
          <a:prstGeom prst="rect">
            <a:avLst/>
          </a:prstGeom>
        </p:spPr>
        <p:txBody>
          <a:bodyPr lIns="0" tIns="0" rIns="0" bIns="0" rtlCol="0" anchor="t">
            <a:spAutoFit/>
          </a:bodyPr>
          <a:lstStyle/>
          <a:p>
            <a:pPr algn="l">
              <a:lnSpc>
                <a:spcPts val="8974"/>
              </a:lnSpc>
            </a:pPr>
            <a:r>
              <a:rPr lang="en-US" sz="7872" b="1">
                <a:solidFill>
                  <a:srgbClr val="303870"/>
                </a:solidFill>
                <a:latin typeface="Agrandir Wide Bold"/>
                <a:ea typeface="Agrandir Wide Bold"/>
                <a:cs typeface="Agrandir Wide Bold"/>
                <a:sym typeface="Agrandir Wide Bold"/>
              </a:rPr>
              <a:t>KEINGINAN DUNIAWI</a:t>
            </a:r>
          </a:p>
        </p:txBody>
      </p:sp>
      <p:sp>
        <p:nvSpPr>
          <p:cNvPr id="6" name="TextBox 6"/>
          <p:cNvSpPr txBox="1"/>
          <p:nvPr/>
        </p:nvSpPr>
        <p:spPr>
          <a:xfrm>
            <a:off x="531822" y="2808568"/>
            <a:ext cx="15822102" cy="6240640"/>
          </a:xfrm>
          <a:prstGeom prst="rect">
            <a:avLst/>
          </a:prstGeom>
        </p:spPr>
        <p:txBody>
          <a:bodyPr lIns="0" tIns="0" rIns="0" bIns="0" rtlCol="0" anchor="t">
            <a:spAutoFit/>
          </a:bodyPr>
          <a:lstStyle/>
          <a:p>
            <a:pPr algn="ctr">
              <a:lnSpc>
                <a:spcPts val="6172"/>
              </a:lnSpc>
            </a:pPr>
            <a:r>
              <a:rPr lang="en-US" sz="4408" b="1">
                <a:solidFill>
                  <a:srgbClr val="303870"/>
                </a:solidFill>
                <a:latin typeface="Open Sans Bold"/>
                <a:ea typeface="Open Sans Bold"/>
                <a:cs typeface="Open Sans Bold"/>
                <a:sym typeface="Open Sans Bold"/>
              </a:rPr>
              <a:t>Yakobus 4:13-14</a:t>
            </a:r>
          </a:p>
          <a:p>
            <a:pPr algn="ctr">
              <a:lnSpc>
                <a:spcPts val="6172"/>
              </a:lnSpc>
            </a:pPr>
            <a:r>
              <a:rPr lang="en-US" sz="4408" b="1">
                <a:solidFill>
                  <a:srgbClr val="303870"/>
                </a:solidFill>
                <a:latin typeface="Open Sans Bold"/>
                <a:ea typeface="Open Sans Bold"/>
                <a:cs typeface="Open Sans Bold"/>
                <a:sym typeface="Open Sans Bold"/>
              </a:rPr>
              <a:t> 13 Jadi sekarang, hai kamu yang berkata: "Hari ini atau besok kami berangkat ke kota anu, dan di sana kami akan tinggal setahun dan berdagang serta mendapat untung", 14 sedang kamu tidak tahu apa yang akan terjadi besok. Apakah arti hidupmu? Hidupmu itu sama seperti uap yang sebentar saja kelihatan lalu lenyap.</a:t>
            </a:r>
          </a:p>
          <a:p>
            <a:pPr algn="ctr">
              <a:lnSpc>
                <a:spcPts val="6172"/>
              </a:lnSpc>
            </a:pPr>
            <a:endParaRPr lang="en-US" sz="4408" b="1">
              <a:solidFill>
                <a:srgbClr val="303870"/>
              </a:solidFill>
              <a:latin typeface="Open Sans Bold"/>
              <a:ea typeface="Open Sans Bold"/>
              <a:cs typeface="Open Sans Bold"/>
              <a:sym typeface="Open Sans Bold"/>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4EDE2"/>
        </a:solidFill>
        <a:effectLst/>
      </p:bgPr>
    </p:bg>
    <p:spTree>
      <p:nvGrpSpPr>
        <p:cNvPr id="1" name=""/>
        <p:cNvGrpSpPr/>
        <p:nvPr/>
      </p:nvGrpSpPr>
      <p:grpSpPr>
        <a:xfrm>
          <a:off x="0" y="0"/>
          <a:ext cx="0" cy="0"/>
          <a:chOff x="0" y="0"/>
          <a:chExt cx="0" cy="0"/>
        </a:xfrm>
      </p:grpSpPr>
      <p:grpSp>
        <p:nvGrpSpPr>
          <p:cNvPr id="2" name="Group 2"/>
          <p:cNvGrpSpPr/>
          <p:nvPr/>
        </p:nvGrpSpPr>
        <p:grpSpPr>
          <a:xfrm>
            <a:off x="17259300" y="0"/>
            <a:ext cx="3086100" cy="10287000"/>
            <a:chOff x="0" y="0"/>
            <a:chExt cx="812800" cy="2709333"/>
          </a:xfrm>
        </p:grpSpPr>
        <p:sp>
          <p:nvSpPr>
            <p:cNvPr id="3" name="Freeform 3"/>
            <p:cNvSpPr/>
            <p:nvPr/>
          </p:nvSpPr>
          <p:spPr>
            <a:xfrm>
              <a:off x="0" y="0"/>
              <a:ext cx="812800" cy="2709333"/>
            </a:xfrm>
            <a:custGeom>
              <a:avLst/>
              <a:gdLst/>
              <a:ahLst/>
              <a:cxnLst/>
              <a:rect l="l" t="t" r="r" b="b"/>
              <a:pathLst>
                <a:path w="812800" h="2709333">
                  <a:moveTo>
                    <a:pt x="90311" y="0"/>
                  </a:moveTo>
                  <a:lnTo>
                    <a:pt x="722489" y="0"/>
                  </a:lnTo>
                  <a:cubicBezTo>
                    <a:pt x="746441" y="0"/>
                    <a:pt x="769412" y="9515"/>
                    <a:pt x="786348" y="26452"/>
                  </a:cubicBezTo>
                  <a:cubicBezTo>
                    <a:pt x="803285" y="43388"/>
                    <a:pt x="812800" y="66359"/>
                    <a:pt x="812800" y="90311"/>
                  </a:cubicBezTo>
                  <a:lnTo>
                    <a:pt x="812800" y="2619022"/>
                  </a:lnTo>
                  <a:cubicBezTo>
                    <a:pt x="812800" y="2642974"/>
                    <a:pt x="803285" y="2665945"/>
                    <a:pt x="786348" y="2682882"/>
                  </a:cubicBezTo>
                  <a:cubicBezTo>
                    <a:pt x="769412" y="2699818"/>
                    <a:pt x="746441" y="2709333"/>
                    <a:pt x="722489" y="2709333"/>
                  </a:cubicBezTo>
                  <a:lnTo>
                    <a:pt x="90311" y="2709333"/>
                  </a:lnTo>
                  <a:cubicBezTo>
                    <a:pt x="40434" y="2709333"/>
                    <a:pt x="0" y="2668900"/>
                    <a:pt x="0" y="2619022"/>
                  </a:cubicBezTo>
                  <a:lnTo>
                    <a:pt x="0" y="90311"/>
                  </a:lnTo>
                  <a:cubicBezTo>
                    <a:pt x="0" y="66359"/>
                    <a:pt x="9515" y="43388"/>
                    <a:pt x="26452" y="26452"/>
                  </a:cubicBezTo>
                  <a:cubicBezTo>
                    <a:pt x="43388" y="9515"/>
                    <a:pt x="66359" y="0"/>
                    <a:pt x="90311" y="0"/>
                  </a:cubicBezTo>
                  <a:close/>
                </a:path>
              </a:pathLst>
            </a:custGeom>
            <a:solidFill>
              <a:srgbClr val="303870"/>
            </a:solidFill>
          </p:spPr>
        </p:sp>
        <p:sp>
          <p:nvSpPr>
            <p:cNvPr id="4" name="TextBox 4"/>
            <p:cNvSpPr txBox="1"/>
            <p:nvPr/>
          </p:nvSpPr>
          <p:spPr>
            <a:xfrm>
              <a:off x="0" y="-95250"/>
              <a:ext cx="812800" cy="2804583"/>
            </a:xfrm>
            <a:prstGeom prst="rect">
              <a:avLst/>
            </a:prstGeom>
          </p:spPr>
          <p:txBody>
            <a:bodyPr lIns="50800" tIns="50800" rIns="50800" bIns="50800" rtlCol="0" anchor="ctr"/>
            <a:lstStyle/>
            <a:p>
              <a:pPr algn="ctr">
                <a:lnSpc>
                  <a:spcPts val="3287"/>
                </a:lnSpc>
              </a:pPr>
              <a:endParaRPr/>
            </a:p>
          </p:txBody>
        </p:sp>
      </p:grpSp>
      <p:sp>
        <p:nvSpPr>
          <p:cNvPr id="5" name="TextBox 5"/>
          <p:cNvSpPr txBox="1"/>
          <p:nvPr/>
        </p:nvSpPr>
        <p:spPr>
          <a:xfrm>
            <a:off x="686832" y="1131537"/>
            <a:ext cx="15698622" cy="6812259"/>
          </a:xfrm>
          <a:prstGeom prst="rect">
            <a:avLst/>
          </a:prstGeom>
        </p:spPr>
        <p:txBody>
          <a:bodyPr lIns="0" tIns="0" rIns="0" bIns="0" rtlCol="0" anchor="t">
            <a:spAutoFit/>
          </a:bodyPr>
          <a:lstStyle/>
          <a:p>
            <a:pPr algn="l">
              <a:lnSpc>
                <a:spcPts val="7946"/>
              </a:lnSpc>
            </a:pPr>
            <a:r>
              <a:rPr lang="en-US" sz="5675" b="1" i="1">
                <a:solidFill>
                  <a:srgbClr val="000000"/>
                </a:solidFill>
                <a:latin typeface="Open Sans Bold Italics"/>
                <a:ea typeface="Open Sans Bold Italics"/>
                <a:cs typeface="Open Sans Bold Italics"/>
                <a:sym typeface="Open Sans Bold Italics"/>
              </a:rPr>
              <a:t>Inilah saat kasih karunia Allah dan kita dipanggil untuk berjalan dalam kasih karunia Allah. Mereka yang telah menemukan kasih karunia ini hanya dapat berjalan di atasnya, sementara yang lain hanya menyaksikan waktu mereka berlalu hari demi hari.</a:t>
            </a:r>
          </a:p>
          <a:p>
            <a:pPr algn="l">
              <a:lnSpc>
                <a:spcPts val="6546"/>
              </a:lnSpc>
            </a:pPr>
            <a:endParaRPr lang="en-US" sz="5675" b="1" i="1">
              <a:solidFill>
                <a:srgbClr val="000000"/>
              </a:solidFill>
              <a:latin typeface="Open Sans Bold Italics"/>
              <a:ea typeface="Open Sans Bold Italics"/>
              <a:cs typeface="Open Sans Bold Italics"/>
              <a:sym typeface="Open Sans Bold Italics"/>
            </a:endParaRP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4EDE2"/>
        </a:solidFill>
        <a:effectLst/>
      </p:bgPr>
    </p:bg>
    <p:spTree>
      <p:nvGrpSpPr>
        <p:cNvPr id="1" name=""/>
        <p:cNvGrpSpPr/>
        <p:nvPr/>
      </p:nvGrpSpPr>
      <p:grpSpPr>
        <a:xfrm>
          <a:off x="0" y="0"/>
          <a:ext cx="0" cy="0"/>
          <a:chOff x="0" y="0"/>
          <a:chExt cx="0" cy="0"/>
        </a:xfrm>
      </p:grpSpPr>
      <p:grpSp>
        <p:nvGrpSpPr>
          <p:cNvPr id="2" name="Group 2"/>
          <p:cNvGrpSpPr/>
          <p:nvPr/>
        </p:nvGrpSpPr>
        <p:grpSpPr>
          <a:xfrm>
            <a:off x="17259300" y="0"/>
            <a:ext cx="3086100" cy="10287000"/>
            <a:chOff x="0" y="0"/>
            <a:chExt cx="812800" cy="2709333"/>
          </a:xfrm>
        </p:grpSpPr>
        <p:sp>
          <p:nvSpPr>
            <p:cNvPr id="3" name="Freeform 3"/>
            <p:cNvSpPr/>
            <p:nvPr/>
          </p:nvSpPr>
          <p:spPr>
            <a:xfrm>
              <a:off x="0" y="0"/>
              <a:ext cx="812800" cy="2709333"/>
            </a:xfrm>
            <a:custGeom>
              <a:avLst/>
              <a:gdLst/>
              <a:ahLst/>
              <a:cxnLst/>
              <a:rect l="l" t="t" r="r" b="b"/>
              <a:pathLst>
                <a:path w="812800" h="2709333">
                  <a:moveTo>
                    <a:pt x="90311" y="0"/>
                  </a:moveTo>
                  <a:lnTo>
                    <a:pt x="722489" y="0"/>
                  </a:lnTo>
                  <a:cubicBezTo>
                    <a:pt x="746441" y="0"/>
                    <a:pt x="769412" y="9515"/>
                    <a:pt x="786348" y="26452"/>
                  </a:cubicBezTo>
                  <a:cubicBezTo>
                    <a:pt x="803285" y="43388"/>
                    <a:pt x="812800" y="66359"/>
                    <a:pt x="812800" y="90311"/>
                  </a:cubicBezTo>
                  <a:lnTo>
                    <a:pt x="812800" y="2619022"/>
                  </a:lnTo>
                  <a:cubicBezTo>
                    <a:pt x="812800" y="2642974"/>
                    <a:pt x="803285" y="2665945"/>
                    <a:pt x="786348" y="2682882"/>
                  </a:cubicBezTo>
                  <a:cubicBezTo>
                    <a:pt x="769412" y="2699818"/>
                    <a:pt x="746441" y="2709333"/>
                    <a:pt x="722489" y="2709333"/>
                  </a:cubicBezTo>
                  <a:lnTo>
                    <a:pt x="90311" y="2709333"/>
                  </a:lnTo>
                  <a:cubicBezTo>
                    <a:pt x="40434" y="2709333"/>
                    <a:pt x="0" y="2668900"/>
                    <a:pt x="0" y="2619022"/>
                  </a:cubicBezTo>
                  <a:lnTo>
                    <a:pt x="0" y="90311"/>
                  </a:lnTo>
                  <a:cubicBezTo>
                    <a:pt x="0" y="66359"/>
                    <a:pt x="9515" y="43388"/>
                    <a:pt x="26452" y="26452"/>
                  </a:cubicBezTo>
                  <a:cubicBezTo>
                    <a:pt x="43388" y="9515"/>
                    <a:pt x="66359" y="0"/>
                    <a:pt x="90311" y="0"/>
                  </a:cubicBezTo>
                  <a:close/>
                </a:path>
              </a:pathLst>
            </a:custGeom>
            <a:solidFill>
              <a:srgbClr val="303870"/>
            </a:solidFill>
          </p:spPr>
        </p:sp>
        <p:sp>
          <p:nvSpPr>
            <p:cNvPr id="4" name="TextBox 4"/>
            <p:cNvSpPr txBox="1"/>
            <p:nvPr/>
          </p:nvSpPr>
          <p:spPr>
            <a:xfrm>
              <a:off x="0" y="-95250"/>
              <a:ext cx="812800" cy="2804583"/>
            </a:xfrm>
            <a:prstGeom prst="rect">
              <a:avLst/>
            </a:prstGeom>
          </p:spPr>
          <p:txBody>
            <a:bodyPr lIns="50800" tIns="50800" rIns="50800" bIns="50800" rtlCol="0" anchor="ctr"/>
            <a:lstStyle/>
            <a:p>
              <a:pPr algn="ctr">
                <a:lnSpc>
                  <a:spcPts val="3287"/>
                </a:lnSpc>
              </a:pPr>
              <a:endParaRPr/>
            </a:p>
          </p:txBody>
        </p:sp>
      </p:grpSp>
      <p:sp>
        <p:nvSpPr>
          <p:cNvPr id="5" name="TextBox 5"/>
          <p:cNvSpPr txBox="1"/>
          <p:nvPr/>
        </p:nvSpPr>
        <p:spPr>
          <a:xfrm>
            <a:off x="1215173" y="646663"/>
            <a:ext cx="10814256" cy="1364913"/>
          </a:xfrm>
          <a:prstGeom prst="rect">
            <a:avLst/>
          </a:prstGeom>
        </p:spPr>
        <p:txBody>
          <a:bodyPr lIns="0" tIns="0" rIns="0" bIns="0" rtlCol="0" anchor="t">
            <a:spAutoFit/>
          </a:bodyPr>
          <a:lstStyle/>
          <a:p>
            <a:pPr algn="l">
              <a:lnSpc>
                <a:spcPts val="8974"/>
              </a:lnSpc>
            </a:pPr>
            <a:r>
              <a:rPr lang="en-US" sz="7872" b="1">
                <a:solidFill>
                  <a:srgbClr val="303870"/>
                </a:solidFill>
                <a:latin typeface="Agrandir Wide Bold"/>
                <a:ea typeface="Agrandir Wide Bold"/>
                <a:cs typeface="Agrandir Wide Bold"/>
                <a:sym typeface="Agrandir Wide Bold"/>
              </a:rPr>
              <a:t>MATIUS 24:38-39</a:t>
            </a:r>
          </a:p>
        </p:txBody>
      </p:sp>
      <p:sp>
        <p:nvSpPr>
          <p:cNvPr id="6" name="TextBox 6"/>
          <p:cNvSpPr txBox="1"/>
          <p:nvPr/>
        </p:nvSpPr>
        <p:spPr>
          <a:xfrm>
            <a:off x="745894" y="2517407"/>
            <a:ext cx="16205713" cy="6028057"/>
          </a:xfrm>
          <a:prstGeom prst="rect">
            <a:avLst/>
          </a:prstGeom>
        </p:spPr>
        <p:txBody>
          <a:bodyPr lIns="0" tIns="0" rIns="0" bIns="0" rtlCol="0" anchor="t">
            <a:spAutoFit/>
          </a:bodyPr>
          <a:lstStyle/>
          <a:p>
            <a:pPr algn="l">
              <a:lnSpc>
                <a:spcPts val="6894"/>
              </a:lnSpc>
            </a:pPr>
            <a:r>
              <a:rPr lang="en-US" sz="4924" b="1">
                <a:solidFill>
                  <a:srgbClr val="303870"/>
                </a:solidFill>
                <a:latin typeface="Open Sans Bold"/>
                <a:ea typeface="Open Sans Bold"/>
                <a:cs typeface="Open Sans Bold"/>
                <a:sym typeface="Open Sans Bold"/>
              </a:rPr>
              <a:t> 38 Sebab sebagaimana mereka pada zaman sebelum air bah itu makan dan minum, kawin dan mengawinkan, sampai kepada hari Nuh masuk ke dalam bahtera, 39 dan mereka tidak tahu akan sesuatu, sebelum air bah itu datang dan melenyapkan mereka semua, demikian pulalah halnya kelak pada kedatangan Anak Manusia.</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4EDE2"/>
        </a:solidFill>
        <a:effectLst/>
      </p:bgPr>
    </p:bg>
    <p:spTree>
      <p:nvGrpSpPr>
        <p:cNvPr id="1" name=""/>
        <p:cNvGrpSpPr/>
        <p:nvPr/>
      </p:nvGrpSpPr>
      <p:grpSpPr>
        <a:xfrm>
          <a:off x="0" y="0"/>
          <a:ext cx="0" cy="0"/>
          <a:chOff x="0" y="0"/>
          <a:chExt cx="0" cy="0"/>
        </a:xfrm>
      </p:grpSpPr>
      <p:grpSp>
        <p:nvGrpSpPr>
          <p:cNvPr id="2" name="Group 2"/>
          <p:cNvGrpSpPr/>
          <p:nvPr/>
        </p:nvGrpSpPr>
        <p:grpSpPr>
          <a:xfrm>
            <a:off x="17259300" y="0"/>
            <a:ext cx="3086100" cy="10287000"/>
            <a:chOff x="0" y="0"/>
            <a:chExt cx="812800" cy="2709333"/>
          </a:xfrm>
        </p:grpSpPr>
        <p:sp>
          <p:nvSpPr>
            <p:cNvPr id="3" name="Freeform 3"/>
            <p:cNvSpPr/>
            <p:nvPr/>
          </p:nvSpPr>
          <p:spPr>
            <a:xfrm>
              <a:off x="0" y="0"/>
              <a:ext cx="812800" cy="2709333"/>
            </a:xfrm>
            <a:custGeom>
              <a:avLst/>
              <a:gdLst/>
              <a:ahLst/>
              <a:cxnLst/>
              <a:rect l="l" t="t" r="r" b="b"/>
              <a:pathLst>
                <a:path w="812800" h="2709333">
                  <a:moveTo>
                    <a:pt x="90311" y="0"/>
                  </a:moveTo>
                  <a:lnTo>
                    <a:pt x="722489" y="0"/>
                  </a:lnTo>
                  <a:cubicBezTo>
                    <a:pt x="746441" y="0"/>
                    <a:pt x="769412" y="9515"/>
                    <a:pt x="786348" y="26452"/>
                  </a:cubicBezTo>
                  <a:cubicBezTo>
                    <a:pt x="803285" y="43388"/>
                    <a:pt x="812800" y="66359"/>
                    <a:pt x="812800" y="90311"/>
                  </a:cubicBezTo>
                  <a:lnTo>
                    <a:pt x="812800" y="2619022"/>
                  </a:lnTo>
                  <a:cubicBezTo>
                    <a:pt x="812800" y="2642974"/>
                    <a:pt x="803285" y="2665945"/>
                    <a:pt x="786348" y="2682882"/>
                  </a:cubicBezTo>
                  <a:cubicBezTo>
                    <a:pt x="769412" y="2699818"/>
                    <a:pt x="746441" y="2709333"/>
                    <a:pt x="722489" y="2709333"/>
                  </a:cubicBezTo>
                  <a:lnTo>
                    <a:pt x="90311" y="2709333"/>
                  </a:lnTo>
                  <a:cubicBezTo>
                    <a:pt x="40434" y="2709333"/>
                    <a:pt x="0" y="2668900"/>
                    <a:pt x="0" y="2619022"/>
                  </a:cubicBezTo>
                  <a:lnTo>
                    <a:pt x="0" y="90311"/>
                  </a:lnTo>
                  <a:cubicBezTo>
                    <a:pt x="0" y="66359"/>
                    <a:pt x="9515" y="43388"/>
                    <a:pt x="26452" y="26452"/>
                  </a:cubicBezTo>
                  <a:cubicBezTo>
                    <a:pt x="43388" y="9515"/>
                    <a:pt x="66359" y="0"/>
                    <a:pt x="90311" y="0"/>
                  </a:cubicBezTo>
                  <a:close/>
                </a:path>
              </a:pathLst>
            </a:custGeom>
            <a:solidFill>
              <a:srgbClr val="303870"/>
            </a:solidFill>
          </p:spPr>
        </p:sp>
        <p:sp>
          <p:nvSpPr>
            <p:cNvPr id="4" name="TextBox 4"/>
            <p:cNvSpPr txBox="1"/>
            <p:nvPr/>
          </p:nvSpPr>
          <p:spPr>
            <a:xfrm>
              <a:off x="0" y="-95250"/>
              <a:ext cx="812800" cy="2804583"/>
            </a:xfrm>
            <a:prstGeom prst="rect">
              <a:avLst/>
            </a:prstGeom>
          </p:spPr>
          <p:txBody>
            <a:bodyPr lIns="50800" tIns="50800" rIns="50800" bIns="50800" rtlCol="0" anchor="ctr"/>
            <a:lstStyle/>
            <a:p>
              <a:pPr algn="ctr">
                <a:lnSpc>
                  <a:spcPts val="3287"/>
                </a:lnSpc>
              </a:pPr>
              <a:endParaRPr/>
            </a:p>
          </p:txBody>
        </p:sp>
      </p:grpSp>
      <p:sp>
        <p:nvSpPr>
          <p:cNvPr id="5" name="TextBox 5"/>
          <p:cNvSpPr txBox="1"/>
          <p:nvPr/>
        </p:nvSpPr>
        <p:spPr>
          <a:xfrm>
            <a:off x="1371600" y="1638300"/>
            <a:ext cx="15287602" cy="7223644"/>
          </a:xfrm>
          <a:prstGeom prst="rect">
            <a:avLst/>
          </a:prstGeom>
        </p:spPr>
        <p:txBody>
          <a:bodyPr wrap="square" lIns="0" tIns="0" rIns="0" bIns="0" rtlCol="0" anchor="t">
            <a:spAutoFit/>
          </a:bodyPr>
          <a:lstStyle/>
          <a:p>
            <a:pPr algn="l">
              <a:lnSpc>
                <a:spcPts val="9478"/>
              </a:lnSpc>
            </a:pPr>
            <a:r>
              <a:rPr lang="en-US" sz="6600" b="1" i="1" dirty="0" err="1">
                <a:solidFill>
                  <a:srgbClr val="303870"/>
                </a:solidFill>
                <a:latin typeface="Open Sans Bold"/>
                <a:ea typeface="Open Sans Bold"/>
                <a:cs typeface="Open Sans Bold"/>
                <a:sym typeface="Open Sans Bold"/>
              </a:rPr>
              <a:t>Seperti</a:t>
            </a:r>
            <a:r>
              <a:rPr lang="en-US" sz="6600" b="1" i="1" dirty="0">
                <a:solidFill>
                  <a:srgbClr val="303870"/>
                </a:solidFill>
                <a:latin typeface="Open Sans Bold"/>
                <a:ea typeface="Open Sans Bold"/>
                <a:cs typeface="Open Sans Bold"/>
                <a:sym typeface="Open Sans Bold"/>
              </a:rPr>
              <a:t> di zaman Nuh, </a:t>
            </a:r>
            <a:r>
              <a:rPr lang="en-US" sz="6600" b="1" i="1" dirty="0" err="1">
                <a:solidFill>
                  <a:srgbClr val="303870"/>
                </a:solidFill>
                <a:latin typeface="Open Sans Bold"/>
                <a:ea typeface="Open Sans Bold"/>
                <a:cs typeface="Open Sans Bold"/>
                <a:sym typeface="Open Sans Bold"/>
              </a:rPr>
              <a:t>banyak</a:t>
            </a:r>
            <a:r>
              <a:rPr lang="en-US" sz="6600" b="1" i="1" dirty="0">
                <a:solidFill>
                  <a:srgbClr val="303870"/>
                </a:solidFill>
                <a:latin typeface="Open Sans Bold"/>
                <a:ea typeface="Open Sans Bold"/>
                <a:cs typeface="Open Sans Bold"/>
                <a:sym typeface="Open Sans Bold"/>
              </a:rPr>
              <a:t> orang </a:t>
            </a:r>
            <a:r>
              <a:rPr lang="en-US" sz="6600" b="1" i="1" dirty="0" err="1">
                <a:solidFill>
                  <a:srgbClr val="303870"/>
                </a:solidFill>
                <a:latin typeface="Open Sans Bold"/>
                <a:ea typeface="Open Sans Bold"/>
                <a:cs typeface="Open Sans Bold"/>
                <a:sym typeface="Open Sans Bold"/>
              </a:rPr>
              <a:t>menyediakan</a:t>
            </a:r>
            <a:r>
              <a:rPr lang="en-US" sz="6600" b="1" i="1" dirty="0">
                <a:solidFill>
                  <a:srgbClr val="303870"/>
                </a:solidFill>
                <a:latin typeface="Open Sans Bold"/>
                <a:ea typeface="Open Sans Bold"/>
                <a:cs typeface="Open Sans Bold"/>
                <a:sym typeface="Open Sans Bold"/>
              </a:rPr>
              <a:t> </a:t>
            </a:r>
            <a:r>
              <a:rPr lang="en-US" sz="6600" b="1" i="1" dirty="0" err="1">
                <a:solidFill>
                  <a:srgbClr val="303870"/>
                </a:solidFill>
                <a:latin typeface="Open Sans Bold"/>
                <a:ea typeface="Open Sans Bold"/>
                <a:cs typeface="Open Sans Bold"/>
                <a:sym typeface="Open Sans Bold"/>
              </a:rPr>
              <a:t>bahan</a:t>
            </a:r>
            <a:r>
              <a:rPr lang="en-US" sz="6600" b="1" i="1" dirty="0">
                <a:solidFill>
                  <a:srgbClr val="303870"/>
                </a:solidFill>
                <a:latin typeface="Open Sans Bold"/>
                <a:ea typeface="Open Sans Bold"/>
                <a:cs typeface="Open Sans Bold"/>
                <a:sym typeface="Open Sans Bold"/>
              </a:rPr>
              <a:t> dan juga </a:t>
            </a:r>
            <a:r>
              <a:rPr lang="en-US" sz="6600" b="1" i="1" dirty="0" err="1">
                <a:solidFill>
                  <a:srgbClr val="303870"/>
                </a:solidFill>
                <a:latin typeface="Open Sans Bold"/>
                <a:ea typeface="Open Sans Bold"/>
                <a:cs typeface="Open Sans Bold"/>
                <a:sym typeface="Open Sans Bold"/>
              </a:rPr>
              <a:t>membantu</a:t>
            </a:r>
            <a:r>
              <a:rPr lang="en-US" sz="6600" b="1" i="1" dirty="0">
                <a:solidFill>
                  <a:srgbClr val="303870"/>
                </a:solidFill>
                <a:latin typeface="Open Sans Bold"/>
                <a:ea typeface="Open Sans Bold"/>
                <a:cs typeface="Open Sans Bold"/>
                <a:sym typeface="Open Sans Bold"/>
              </a:rPr>
              <a:t> </a:t>
            </a:r>
            <a:r>
              <a:rPr lang="en-US" sz="6600" b="1" i="1" dirty="0" err="1">
                <a:solidFill>
                  <a:srgbClr val="303870"/>
                </a:solidFill>
                <a:latin typeface="Open Sans Bold"/>
                <a:ea typeface="Open Sans Bold"/>
                <a:cs typeface="Open Sans Bold"/>
                <a:sym typeface="Open Sans Bold"/>
              </a:rPr>
              <a:t>membangun</a:t>
            </a:r>
            <a:r>
              <a:rPr lang="en-US" sz="6600" b="1" i="1" dirty="0">
                <a:solidFill>
                  <a:srgbClr val="303870"/>
                </a:solidFill>
                <a:latin typeface="Open Sans Bold"/>
                <a:ea typeface="Open Sans Bold"/>
                <a:cs typeface="Open Sans Bold"/>
                <a:sym typeface="Open Sans Bold"/>
              </a:rPr>
              <a:t> </a:t>
            </a:r>
            <a:r>
              <a:rPr lang="en-US" sz="6600" b="1" i="1" dirty="0" err="1">
                <a:solidFill>
                  <a:srgbClr val="303870"/>
                </a:solidFill>
                <a:latin typeface="Open Sans Bold"/>
                <a:ea typeface="Open Sans Bold"/>
                <a:cs typeface="Open Sans Bold"/>
                <a:sym typeface="Open Sans Bold"/>
              </a:rPr>
              <a:t>bahtera</a:t>
            </a:r>
            <a:r>
              <a:rPr lang="en-US" sz="6600" b="1" i="1" dirty="0">
                <a:solidFill>
                  <a:srgbClr val="303870"/>
                </a:solidFill>
                <a:latin typeface="Open Sans Bold"/>
                <a:ea typeface="Open Sans Bold"/>
                <a:cs typeface="Open Sans Bold"/>
                <a:sym typeface="Open Sans Bold"/>
              </a:rPr>
              <a:t>. </a:t>
            </a:r>
            <a:r>
              <a:rPr lang="en-US" sz="6600" b="1" i="1" dirty="0" err="1">
                <a:solidFill>
                  <a:srgbClr val="303870"/>
                </a:solidFill>
                <a:latin typeface="Open Sans Bold"/>
                <a:ea typeface="Open Sans Bold"/>
                <a:cs typeface="Open Sans Bold"/>
                <a:sym typeface="Open Sans Bold"/>
              </a:rPr>
              <a:t>Tetapi</a:t>
            </a:r>
            <a:r>
              <a:rPr lang="en-US" sz="6600" b="1" i="1" dirty="0">
                <a:solidFill>
                  <a:srgbClr val="303870"/>
                </a:solidFill>
                <a:latin typeface="Open Sans Bold"/>
                <a:ea typeface="Open Sans Bold"/>
                <a:cs typeface="Open Sans Bold"/>
                <a:sym typeface="Open Sans Bold"/>
              </a:rPr>
              <a:t> </a:t>
            </a:r>
            <a:r>
              <a:rPr lang="en-US" sz="6600" b="1" i="1" dirty="0" err="1">
                <a:solidFill>
                  <a:srgbClr val="303870"/>
                </a:solidFill>
                <a:latin typeface="Open Sans Bold"/>
                <a:ea typeface="Open Sans Bold"/>
                <a:cs typeface="Open Sans Bold"/>
                <a:sym typeface="Open Sans Bold"/>
              </a:rPr>
              <a:t>mereka</a:t>
            </a:r>
            <a:r>
              <a:rPr lang="en-US" sz="6600" b="1" i="1" dirty="0">
                <a:solidFill>
                  <a:srgbClr val="303870"/>
                </a:solidFill>
                <a:latin typeface="Open Sans Bold"/>
                <a:ea typeface="Open Sans Bold"/>
                <a:cs typeface="Open Sans Bold"/>
                <a:sym typeface="Open Sans Bold"/>
              </a:rPr>
              <a:t> </a:t>
            </a:r>
            <a:r>
              <a:rPr lang="en-US" sz="6600" b="1" i="1" dirty="0" err="1">
                <a:solidFill>
                  <a:srgbClr val="303870"/>
                </a:solidFill>
                <a:latin typeface="Open Sans Bold"/>
                <a:ea typeface="Open Sans Bold"/>
                <a:cs typeface="Open Sans Bold"/>
                <a:sym typeface="Open Sans Bold"/>
              </a:rPr>
              <a:t>tidak</a:t>
            </a:r>
            <a:r>
              <a:rPr lang="en-US" sz="6600" b="1" i="1" dirty="0">
                <a:solidFill>
                  <a:srgbClr val="303870"/>
                </a:solidFill>
                <a:latin typeface="Open Sans Bold"/>
                <a:ea typeface="Open Sans Bold"/>
                <a:cs typeface="Open Sans Bold"/>
                <a:sym typeface="Open Sans Bold"/>
              </a:rPr>
              <a:t> </a:t>
            </a:r>
            <a:r>
              <a:rPr lang="en-US" sz="6600" b="1" i="1" dirty="0" err="1">
                <a:solidFill>
                  <a:srgbClr val="303870"/>
                </a:solidFill>
                <a:latin typeface="Open Sans Bold"/>
                <a:ea typeface="Open Sans Bold"/>
                <a:cs typeface="Open Sans Bold"/>
                <a:sym typeface="Open Sans Bold"/>
              </a:rPr>
              <a:t>pernah</a:t>
            </a:r>
            <a:r>
              <a:rPr lang="en-US" sz="6600" b="1" i="1" dirty="0">
                <a:solidFill>
                  <a:srgbClr val="303870"/>
                </a:solidFill>
                <a:latin typeface="Open Sans Bold"/>
                <a:ea typeface="Open Sans Bold"/>
                <a:cs typeface="Open Sans Bold"/>
                <a:sym typeface="Open Sans Bold"/>
              </a:rPr>
              <a:t> </a:t>
            </a:r>
            <a:r>
              <a:rPr lang="en-US" sz="6600" b="1" i="1" dirty="0" err="1">
                <a:solidFill>
                  <a:srgbClr val="303870"/>
                </a:solidFill>
                <a:latin typeface="Open Sans Bold"/>
                <a:ea typeface="Open Sans Bold"/>
                <a:cs typeface="Open Sans Bold"/>
                <a:sym typeface="Open Sans Bold"/>
              </a:rPr>
              <a:t>menyadari</a:t>
            </a:r>
            <a:r>
              <a:rPr lang="en-US" sz="6600" b="1" i="1" dirty="0">
                <a:solidFill>
                  <a:srgbClr val="303870"/>
                </a:solidFill>
                <a:latin typeface="Open Sans Bold"/>
                <a:ea typeface="Open Sans Bold"/>
                <a:cs typeface="Open Sans Bold"/>
                <a:sym typeface="Open Sans Bold"/>
              </a:rPr>
              <a:t> </a:t>
            </a:r>
            <a:r>
              <a:rPr lang="en-US" sz="6600" b="1" i="1" dirty="0" err="1">
                <a:solidFill>
                  <a:srgbClr val="303870"/>
                </a:solidFill>
                <a:latin typeface="Open Sans Bold"/>
                <a:ea typeface="Open Sans Bold"/>
                <a:cs typeface="Open Sans Bold"/>
                <a:sym typeface="Open Sans Bold"/>
              </a:rPr>
              <a:t>kasih</a:t>
            </a:r>
            <a:r>
              <a:rPr lang="en-US" sz="6600" b="1" i="1" dirty="0">
                <a:solidFill>
                  <a:srgbClr val="303870"/>
                </a:solidFill>
                <a:latin typeface="Open Sans Bold"/>
                <a:ea typeface="Open Sans Bold"/>
                <a:cs typeface="Open Sans Bold"/>
                <a:sym typeface="Open Sans Bold"/>
              </a:rPr>
              <a:t> </a:t>
            </a:r>
            <a:r>
              <a:rPr lang="en-US" sz="6600" b="1" i="1" dirty="0" err="1">
                <a:solidFill>
                  <a:srgbClr val="303870"/>
                </a:solidFill>
                <a:latin typeface="Open Sans Bold"/>
                <a:ea typeface="Open Sans Bold"/>
                <a:cs typeface="Open Sans Bold"/>
                <a:sym typeface="Open Sans Bold"/>
              </a:rPr>
              <a:t>karunia</a:t>
            </a:r>
            <a:r>
              <a:rPr lang="en-US" sz="6600" b="1" i="1" dirty="0">
                <a:solidFill>
                  <a:srgbClr val="303870"/>
                </a:solidFill>
                <a:latin typeface="Open Sans Bold"/>
                <a:ea typeface="Open Sans Bold"/>
                <a:cs typeface="Open Sans Bold"/>
                <a:sym typeface="Open Sans Bold"/>
              </a:rPr>
              <a:t> yang </a:t>
            </a:r>
            <a:r>
              <a:rPr lang="en-US" sz="6600" b="1" i="1" dirty="0" err="1">
                <a:solidFill>
                  <a:srgbClr val="303870"/>
                </a:solidFill>
                <a:latin typeface="Open Sans Bold"/>
                <a:ea typeface="Open Sans Bold"/>
                <a:cs typeface="Open Sans Bold"/>
                <a:sym typeface="Open Sans Bold"/>
              </a:rPr>
              <a:t>seharusnya</a:t>
            </a:r>
            <a:r>
              <a:rPr lang="en-US" sz="6600" b="1" i="1" dirty="0">
                <a:solidFill>
                  <a:srgbClr val="303870"/>
                </a:solidFill>
                <a:latin typeface="Open Sans Bold"/>
                <a:ea typeface="Open Sans Bold"/>
                <a:cs typeface="Open Sans Bold"/>
                <a:sym typeface="Open Sans Bold"/>
              </a:rPr>
              <a:t> </a:t>
            </a:r>
            <a:r>
              <a:rPr lang="en-US" sz="6600" b="1" i="1" dirty="0" err="1">
                <a:solidFill>
                  <a:srgbClr val="303870"/>
                </a:solidFill>
                <a:latin typeface="Open Sans Bold"/>
                <a:ea typeface="Open Sans Bold"/>
                <a:cs typeface="Open Sans Bold"/>
                <a:sym typeface="Open Sans Bold"/>
              </a:rPr>
              <a:t>menjadi</a:t>
            </a:r>
            <a:r>
              <a:rPr lang="en-US" sz="6600" b="1" i="1" dirty="0">
                <a:solidFill>
                  <a:srgbClr val="303870"/>
                </a:solidFill>
                <a:latin typeface="Open Sans Bold"/>
                <a:ea typeface="Open Sans Bold"/>
                <a:cs typeface="Open Sans Bold"/>
                <a:sym typeface="Open Sans Bold"/>
              </a:rPr>
              <a:t> </a:t>
            </a:r>
            <a:r>
              <a:rPr lang="en-US" sz="6600" b="1" i="1" dirty="0" err="1">
                <a:solidFill>
                  <a:srgbClr val="303870"/>
                </a:solidFill>
                <a:latin typeface="Open Sans Bold"/>
                <a:ea typeface="Open Sans Bold"/>
                <a:cs typeface="Open Sans Bold"/>
                <a:sym typeface="Open Sans Bold"/>
              </a:rPr>
              <a:t>milik</a:t>
            </a:r>
            <a:r>
              <a:rPr lang="en-US" sz="6600" b="1" i="1" dirty="0">
                <a:solidFill>
                  <a:srgbClr val="303870"/>
                </a:solidFill>
                <a:latin typeface="Open Sans Bold"/>
                <a:ea typeface="Open Sans Bold"/>
                <a:cs typeface="Open Sans Bold"/>
                <a:sym typeface="Open Sans Bold"/>
              </a:rPr>
              <a:t> </a:t>
            </a:r>
            <a:r>
              <a:rPr lang="en-US" sz="6600" b="1" i="1" dirty="0" err="1">
                <a:solidFill>
                  <a:srgbClr val="303870"/>
                </a:solidFill>
                <a:latin typeface="Open Sans Bold"/>
                <a:ea typeface="Open Sans Bold"/>
                <a:cs typeface="Open Sans Bold"/>
                <a:sym typeface="Open Sans Bold"/>
              </a:rPr>
              <a:t>mereka</a:t>
            </a:r>
            <a:r>
              <a:rPr lang="en-US" sz="6600" b="1" i="1" dirty="0">
                <a:solidFill>
                  <a:srgbClr val="303870"/>
                </a:solidFill>
                <a:latin typeface="Open Sans Bold"/>
                <a:ea typeface="Open Sans Bold"/>
                <a:cs typeface="Open Sans Bold"/>
                <a:sym typeface="Open Sans Bold"/>
              </a:rPr>
              <a:t>.</a:t>
            </a:r>
          </a:p>
        </p:txBody>
      </p:sp>
    </p:spTree>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4EDE2"/>
        </a:solidFill>
        <a:effectLst/>
      </p:bgPr>
    </p:bg>
    <p:spTree>
      <p:nvGrpSpPr>
        <p:cNvPr id="1" name=""/>
        <p:cNvGrpSpPr/>
        <p:nvPr/>
      </p:nvGrpSpPr>
      <p:grpSpPr>
        <a:xfrm>
          <a:off x="0" y="0"/>
          <a:ext cx="0" cy="0"/>
          <a:chOff x="0" y="0"/>
          <a:chExt cx="0" cy="0"/>
        </a:xfrm>
      </p:grpSpPr>
      <p:grpSp>
        <p:nvGrpSpPr>
          <p:cNvPr id="2" name="Group 2"/>
          <p:cNvGrpSpPr/>
          <p:nvPr/>
        </p:nvGrpSpPr>
        <p:grpSpPr>
          <a:xfrm>
            <a:off x="17259300" y="0"/>
            <a:ext cx="3086100" cy="10287000"/>
            <a:chOff x="0" y="0"/>
            <a:chExt cx="812800" cy="2709333"/>
          </a:xfrm>
        </p:grpSpPr>
        <p:sp>
          <p:nvSpPr>
            <p:cNvPr id="3" name="Freeform 3"/>
            <p:cNvSpPr/>
            <p:nvPr/>
          </p:nvSpPr>
          <p:spPr>
            <a:xfrm>
              <a:off x="0" y="0"/>
              <a:ext cx="812800" cy="2709333"/>
            </a:xfrm>
            <a:custGeom>
              <a:avLst/>
              <a:gdLst/>
              <a:ahLst/>
              <a:cxnLst/>
              <a:rect l="l" t="t" r="r" b="b"/>
              <a:pathLst>
                <a:path w="812800" h="2709333">
                  <a:moveTo>
                    <a:pt x="90311" y="0"/>
                  </a:moveTo>
                  <a:lnTo>
                    <a:pt x="722489" y="0"/>
                  </a:lnTo>
                  <a:cubicBezTo>
                    <a:pt x="746441" y="0"/>
                    <a:pt x="769412" y="9515"/>
                    <a:pt x="786348" y="26452"/>
                  </a:cubicBezTo>
                  <a:cubicBezTo>
                    <a:pt x="803285" y="43388"/>
                    <a:pt x="812800" y="66359"/>
                    <a:pt x="812800" y="90311"/>
                  </a:cubicBezTo>
                  <a:lnTo>
                    <a:pt x="812800" y="2619022"/>
                  </a:lnTo>
                  <a:cubicBezTo>
                    <a:pt x="812800" y="2642974"/>
                    <a:pt x="803285" y="2665945"/>
                    <a:pt x="786348" y="2682882"/>
                  </a:cubicBezTo>
                  <a:cubicBezTo>
                    <a:pt x="769412" y="2699818"/>
                    <a:pt x="746441" y="2709333"/>
                    <a:pt x="722489" y="2709333"/>
                  </a:cubicBezTo>
                  <a:lnTo>
                    <a:pt x="90311" y="2709333"/>
                  </a:lnTo>
                  <a:cubicBezTo>
                    <a:pt x="40434" y="2709333"/>
                    <a:pt x="0" y="2668900"/>
                    <a:pt x="0" y="2619022"/>
                  </a:cubicBezTo>
                  <a:lnTo>
                    <a:pt x="0" y="90311"/>
                  </a:lnTo>
                  <a:cubicBezTo>
                    <a:pt x="0" y="66359"/>
                    <a:pt x="9515" y="43388"/>
                    <a:pt x="26452" y="26452"/>
                  </a:cubicBezTo>
                  <a:cubicBezTo>
                    <a:pt x="43388" y="9515"/>
                    <a:pt x="66359" y="0"/>
                    <a:pt x="90311" y="0"/>
                  </a:cubicBezTo>
                  <a:close/>
                </a:path>
              </a:pathLst>
            </a:custGeom>
            <a:solidFill>
              <a:srgbClr val="303870"/>
            </a:solidFill>
          </p:spPr>
        </p:sp>
        <p:sp>
          <p:nvSpPr>
            <p:cNvPr id="4" name="TextBox 4"/>
            <p:cNvSpPr txBox="1"/>
            <p:nvPr/>
          </p:nvSpPr>
          <p:spPr>
            <a:xfrm>
              <a:off x="0" y="-95250"/>
              <a:ext cx="812800" cy="2804583"/>
            </a:xfrm>
            <a:prstGeom prst="rect">
              <a:avLst/>
            </a:prstGeom>
          </p:spPr>
          <p:txBody>
            <a:bodyPr lIns="50800" tIns="50800" rIns="50800" bIns="50800" rtlCol="0" anchor="ctr"/>
            <a:lstStyle/>
            <a:p>
              <a:pPr algn="ctr">
                <a:lnSpc>
                  <a:spcPts val="3287"/>
                </a:lnSpc>
              </a:pPr>
              <a:endParaRPr/>
            </a:p>
          </p:txBody>
        </p:sp>
      </p:grpSp>
      <p:sp>
        <p:nvSpPr>
          <p:cNvPr id="5" name="TextBox 5"/>
          <p:cNvSpPr txBox="1"/>
          <p:nvPr/>
        </p:nvSpPr>
        <p:spPr>
          <a:xfrm>
            <a:off x="513674" y="1473200"/>
            <a:ext cx="9887577" cy="7340599"/>
          </a:xfrm>
          <a:prstGeom prst="rect">
            <a:avLst/>
          </a:prstGeom>
        </p:spPr>
        <p:txBody>
          <a:bodyPr lIns="0" tIns="0" rIns="0" bIns="0" rtlCol="0" anchor="t">
            <a:spAutoFit/>
          </a:bodyPr>
          <a:lstStyle/>
          <a:p>
            <a:pPr algn="ctr">
              <a:lnSpc>
                <a:spcPct val="150000"/>
              </a:lnSpc>
            </a:pPr>
            <a:r>
              <a:rPr lang="en-US" sz="6491" b="1" dirty="0">
                <a:solidFill>
                  <a:srgbClr val="303870"/>
                </a:solidFill>
                <a:latin typeface="Agrandir Wide Bold"/>
                <a:ea typeface="Agrandir Wide Bold"/>
                <a:cs typeface="Agrandir Wide Bold"/>
                <a:sym typeface="Agrandir Wide Bold"/>
              </a:rPr>
              <a:t>HARI INI, ANDA TELAH MENEMUKAN KASIH KARUNIA ALLAH DALAM HIDUP ANDA?</a:t>
            </a:r>
          </a:p>
        </p:txBody>
      </p:sp>
      <p:grpSp>
        <p:nvGrpSpPr>
          <p:cNvPr id="6" name="Group 6"/>
          <p:cNvGrpSpPr/>
          <p:nvPr/>
        </p:nvGrpSpPr>
        <p:grpSpPr>
          <a:xfrm>
            <a:off x="10401251" y="1028700"/>
            <a:ext cx="5833569" cy="8229600"/>
            <a:chOff x="0" y="0"/>
            <a:chExt cx="903772" cy="1274980"/>
          </a:xfrm>
        </p:grpSpPr>
        <p:sp>
          <p:nvSpPr>
            <p:cNvPr id="7" name="Freeform 7"/>
            <p:cNvSpPr/>
            <p:nvPr/>
          </p:nvSpPr>
          <p:spPr>
            <a:xfrm>
              <a:off x="0" y="0"/>
              <a:ext cx="903772" cy="1274980"/>
            </a:xfrm>
            <a:custGeom>
              <a:avLst/>
              <a:gdLst/>
              <a:ahLst/>
              <a:cxnLst/>
              <a:rect l="l" t="t" r="r" b="b"/>
              <a:pathLst>
                <a:path w="903772" h="1274980">
                  <a:moveTo>
                    <a:pt x="0" y="0"/>
                  </a:moveTo>
                  <a:lnTo>
                    <a:pt x="903772" y="0"/>
                  </a:lnTo>
                  <a:lnTo>
                    <a:pt x="903772" y="1274980"/>
                  </a:lnTo>
                  <a:lnTo>
                    <a:pt x="0" y="1274980"/>
                  </a:lnTo>
                  <a:close/>
                </a:path>
              </a:pathLst>
            </a:custGeom>
            <a:blipFill>
              <a:blip r:embed="rId2"/>
              <a:stretch>
                <a:fillRect l="-55871" r="-55871"/>
              </a:stretch>
            </a:blipFill>
          </p:spPr>
        </p:sp>
      </p:grpSp>
    </p:spTree>
  </p:cSld>
  <p:clrMapOvr>
    <a:masterClrMapping/>
  </p:clrMapOvr>
  <mc:AlternateContent xmlns:mc="http://schemas.openxmlformats.org/markup-compatibility/2006">
    <mc:Choice xmlns:p14="http://schemas.microsoft.com/office/powerpoint/2010/main" Requires="p14">
      <p:transition spd="slow" p14:dur="3900">
        <p14:glitter pattern="hexagon"/>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4EDE2"/>
        </a:solidFill>
        <a:effectLst/>
      </p:bgPr>
    </p:bg>
    <p:spTree>
      <p:nvGrpSpPr>
        <p:cNvPr id="1" name=""/>
        <p:cNvGrpSpPr/>
        <p:nvPr/>
      </p:nvGrpSpPr>
      <p:grpSpPr>
        <a:xfrm>
          <a:off x="0" y="0"/>
          <a:ext cx="0" cy="0"/>
          <a:chOff x="0" y="0"/>
          <a:chExt cx="0" cy="0"/>
        </a:xfrm>
      </p:grpSpPr>
      <p:grpSp>
        <p:nvGrpSpPr>
          <p:cNvPr id="2" name="Group 2"/>
          <p:cNvGrpSpPr/>
          <p:nvPr/>
        </p:nvGrpSpPr>
        <p:grpSpPr>
          <a:xfrm>
            <a:off x="17259300" y="0"/>
            <a:ext cx="3086100" cy="10287000"/>
            <a:chOff x="0" y="0"/>
            <a:chExt cx="812800" cy="2709333"/>
          </a:xfrm>
        </p:grpSpPr>
        <p:sp>
          <p:nvSpPr>
            <p:cNvPr id="3" name="Freeform 3"/>
            <p:cNvSpPr/>
            <p:nvPr/>
          </p:nvSpPr>
          <p:spPr>
            <a:xfrm>
              <a:off x="0" y="0"/>
              <a:ext cx="812800" cy="2709333"/>
            </a:xfrm>
            <a:custGeom>
              <a:avLst/>
              <a:gdLst/>
              <a:ahLst/>
              <a:cxnLst/>
              <a:rect l="l" t="t" r="r" b="b"/>
              <a:pathLst>
                <a:path w="812800" h="2709333">
                  <a:moveTo>
                    <a:pt x="90311" y="0"/>
                  </a:moveTo>
                  <a:lnTo>
                    <a:pt x="722489" y="0"/>
                  </a:lnTo>
                  <a:cubicBezTo>
                    <a:pt x="746441" y="0"/>
                    <a:pt x="769412" y="9515"/>
                    <a:pt x="786348" y="26452"/>
                  </a:cubicBezTo>
                  <a:cubicBezTo>
                    <a:pt x="803285" y="43388"/>
                    <a:pt x="812800" y="66359"/>
                    <a:pt x="812800" y="90311"/>
                  </a:cubicBezTo>
                  <a:lnTo>
                    <a:pt x="812800" y="2619022"/>
                  </a:lnTo>
                  <a:cubicBezTo>
                    <a:pt x="812800" y="2642974"/>
                    <a:pt x="803285" y="2665945"/>
                    <a:pt x="786348" y="2682882"/>
                  </a:cubicBezTo>
                  <a:cubicBezTo>
                    <a:pt x="769412" y="2699818"/>
                    <a:pt x="746441" y="2709333"/>
                    <a:pt x="722489" y="2709333"/>
                  </a:cubicBezTo>
                  <a:lnTo>
                    <a:pt x="90311" y="2709333"/>
                  </a:lnTo>
                  <a:cubicBezTo>
                    <a:pt x="40434" y="2709333"/>
                    <a:pt x="0" y="2668900"/>
                    <a:pt x="0" y="2619022"/>
                  </a:cubicBezTo>
                  <a:lnTo>
                    <a:pt x="0" y="90311"/>
                  </a:lnTo>
                  <a:cubicBezTo>
                    <a:pt x="0" y="66359"/>
                    <a:pt x="9515" y="43388"/>
                    <a:pt x="26452" y="26452"/>
                  </a:cubicBezTo>
                  <a:cubicBezTo>
                    <a:pt x="43388" y="9515"/>
                    <a:pt x="66359" y="0"/>
                    <a:pt x="90311" y="0"/>
                  </a:cubicBezTo>
                  <a:close/>
                </a:path>
              </a:pathLst>
            </a:custGeom>
            <a:solidFill>
              <a:srgbClr val="303870"/>
            </a:solidFill>
          </p:spPr>
        </p:sp>
        <p:sp>
          <p:nvSpPr>
            <p:cNvPr id="4" name="TextBox 4"/>
            <p:cNvSpPr txBox="1"/>
            <p:nvPr/>
          </p:nvSpPr>
          <p:spPr>
            <a:xfrm>
              <a:off x="0" y="-95250"/>
              <a:ext cx="812800" cy="2804583"/>
            </a:xfrm>
            <a:prstGeom prst="rect">
              <a:avLst/>
            </a:prstGeom>
          </p:spPr>
          <p:txBody>
            <a:bodyPr lIns="50800" tIns="50800" rIns="50800" bIns="50800" rtlCol="0" anchor="ctr"/>
            <a:lstStyle/>
            <a:p>
              <a:pPr algn="ctr">
                <a:lnSpc>
                  <a:spcPts val="3287"/>
                </a:lnSpc>
              </a:pPr>
              <a:endParaRPr/>
            </a:p>
          </p:txBody>
        </p:sp>
      </p:grpSp>
      <p:sp>
        <p:nvSpPr>
          <p:cNvPr id="5" name="TextBox 5"/>
          <p:cNvSpPr txBox="1"/>
          <p:nvPr/>
        </p:nvSpPr>
        <p:spPr>
          <a:xfrm>
            <a:off x="1525963" y="4466704"/>
            <a:ext cx="13689835" cy="1812370"/>
          </a:xfrm>
          <a:prstGeom prst="rect">
            <a:avLst/>
          </a:prstGeom>
        </p:spPr>
        <p:txBody>
          <a:bodyPr lIns="0" tIns="0" rIns="0" bIns="0" rtlCol="0" anchor="t">
            <a:spAutoFit/>
          </a:bodyPr>
          <a:lstStyle/>
          <a:p>
            <a:pPr algn="ctr">
              <a:lnSpc>
                <a:spcPts val="11791"/>
              </a:lnSpc>
            </a:pPr>
            <a:r>
              <a:rPr lang="en-US" sz="10343" b="1">
                <a:solidFill>
                  <a:srgbClr val="303870"/>
                </a:solidFill>
                <a:latin typeface="Agrandir Wide Bold"/>
                <a:ea typeface="Agrandir Wide Bold"/>
                <a:cs typeface="Agrandir Wide Bold"/>
                <a:sym typeface="Agrandir Wide Bold"/>
              </a:rPr>
              <a:t>GOD BLESS YOU</a:t>
            </a:r>
          </a:p>
        </p:txBody>
      </p:sp>
    </p:spTree>
  </p:cSld>
  <p:clrMapOvr>
    <a:masterClrMapping/>
  </p:clrMapOvr>
  <p:transition spd="slow">
    <p:wheel spokes="1"/>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361</Words>
  <Application>Microsoft Office PowerPoint</Application>
  <PresentationFormat>Custom</PresentationFormat>
  <Paragraphs>30</Paragraphs>
  <Slides>12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Calibri</vt:lpstr>
      <vt:lpstr>Open Sans Bold</vt:lpstr>
      <vt:lpstr>Agrandir Wide Bold</vt:lpstr>
      <vt:lpstr>Open Sans Bold Italics</vt:lpstr>
      <vt:lpstr>Arial</vt:lpstr>
      <vt:lpstr>Nunito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Grace of God</dc:title>
  <cp:lastModifiedBy>user</cp:lastModifiedBy>
  <cp:revision>2</cp:revision>
  <dcterms:created xsi:type="dcterms:W3CDTF">2006-08-16T00:00:00Z</dcterms:created>
  <dcterms:modified xsi:type="dcterms:W3CDTF">2026-07-26T01:23:59Z</dcterms:modified>
  <dc:identifier>DAHQcD76LnU</dc:identifier>
</cp:coreProperties>
</file>