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Arial MT Pro" panose="020B0604020202020204" charset="0"/>
      <p:regular r:id="rId12"/>
    </p:embeddedFont>
    <p:embeddedFont>
      <p:font typeface="Arial MT Pro Bold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nva Sans Bold" panose="020B0604020202020204" charset="0"/>
      <p:regular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2" d="100"/>
          <a:sy n="42" d="100"/>
        </p:scale>
        <p:origin x="780" y="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2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F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77943" y="1852377"/>
            <a:ext cx="14237276" cy="4338024"/>
            <a:chOff x="0" y="0"/>
            <a:chExt cx="1042026" cy="3175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42026" cy="317500"/>
            </a:xfrm>
            <a:custGeom>
              <a:avLst/>
              <a:gdLst/>
              <a:ahLst/>
              <a:cxnLst/>
              <a:rect l="l" t="t" r="r" b="b"/>
              <a:pathLst>
                <a:path w="1042026" h="317500">
                  <a:moveTo>
                    <a:pt x="347530" y="19070"/>
                  </a:moveTo>
                  <a:cubicBezTo>
                    <a:pt x="400779" y="7556"/>
                    <a:pt x="461686" y="0"/>
                    <a:pt x="521294" y="0"/>
                  </a:cubicBezTo>
                  <a:cubicBezTo>
                    <a:pt x="580904" y="0"/>
                    <a:pt x="638263" y="6476"/>
                    <a:pt x="691122" y="17990"/>
                  </a:cubicBezTo>
                  <a:cubicBezTo>
                    <a:pt x="692248" y="18350"/>
                    <a:pt x="693372" y="18350"/>
                    <a:pt x="694497" y="18710"/>
                  </a:cubicBezTo>
                  <a:cubicBezTo>
                    <a:pt x="893005" y="64765"/>
                    <a:pt x="1039215" y="186379"/>
                    <a:pt x="1042026" y="317500"/>
                  </a:cubicBezTo>
                  <a:lnTo>
                    <a:pt x="1042026" y="317500"/>
                  </a:lnTo>
                  <a:lnTo>
                    <a:pt x="0" y="317500"/>
                  </a:lnTo>
                  <a:lnTo>
                    <a:pt x="0" y="317500"/>
                  </a:lnTo>
                  <a:cubicBezTo>
                    <a:pt x="2812" y="185660"/>
                    <a:pt x="146772" y="64045"/>
                    <a:pt x="347530" y="19070"/>
                  </a:cubicBezTo>
                  <a:close/>
                </a:path>
              </a:pathLst>
            </a:custGeom>
            <a:solidFill>
              <a:srgbClr val="005B52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88900"/>
              <a:ext cx="1042026" cy="228600"/>
            </a:xfrm>
            <a:prstGeom prst="rect">
              <a:avLst/>
            </a:prstGeom>
          </p:spPr>
          <p:txBody>
            <a:bodyPr lIns="1091778" tIns="1091778" rIns="1091778" bIns="109177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10800000">
            <a:off x="7908258" y="6190401"/>
            <a:ext cx="9716182" cy="3536366"/>
            <a:chOff x="0" y="0"/>
            <a:chExt cx="874804" cy="3184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4804" cy="318400"/>
            </a:xfrm>
            <a:custGeom>
              <a:avLst/>
              <a:gdLst/>
              <a:ahLst/>
              <a:cxnLst/>
              <a:rect l="l" t="t" r="r" b="b"/>
              <a:pathLst>
                <a:path w="874804" h="318400">
                  <a:moveTo>
                    <a:pt x="291759" y="19070"/>
                  </a:moveTo>
                  <a:cubicBezTo>
                    <a:pt x="336463" y="7556"/>
                    <a:pt x="387596" y="0"/>
                    <a:pt x="437638" y="0"/>
                  </a:cubicBezTo>
                  <a:cubicBezTo>
                    <a:pt x="487682" y="0"/>
                    <a:pt x="535836" y="6476"/>
                    <a:pt x="580212" y="17990"/>
                  </a:cubicBezTo>
                  <a:cubicBezTo>
                    <a:pt x="581158" y="18350"/>
                    <a:pt x="582102" y="18350"/>
                    <a:pt x="583045" y="18710"/>
                  </a:cubicBezTo>
                  <a:cubicBezTo>
                    <a:pt x="749697" y="64765"/>
                    <a:pt x="872444" y="186379"/>
                    <a:pt x="874804" y="317520"/>
                  </a:cubicBezTo>
                  <a:lnTo>
                    <a:pt x="874804" y="318400"/>
                  </a:lnTo>
                  <a:lnTo>
                    <a:pt x="0" y="318400"/>
                  </a:lnTo>
                  <a:lnTo>
                    <a:pt x="0" y="317521"/>
                  </a:lnTo>
                  <a:cubicBezTo>
                    <a:pt x="2361" y="185660"/>
                    <a:pt x="123219" y="64045"/>
                    <a:pt x="291759" y="19070"/>
                  </a:cubicBezTo>
                  <a:close/>
                </a:path>
              </a:pathLst>
            </a:custGeom>
            <a:solidFill>
              <a:srgbClr val="9FC031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88900"/>
              <a:ext cx="874804" cy="229500"/>
            </a:xfrm>
            <a:prstGeom prst="rect">
              <a:avLst/>
            </a:prstGeom>
          </p:spPr>
          <p:txBody>
            <a:bodyPr lIns="1091778" tIns="1091778" rIns="1091778" bIns="1091778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30480" y="8602457"/>
            <a:ext cx="8444380" cy="1596807"/>
            <a:chOff x="0" y="0"/>
            <a:chExt cx="2149162" cy="4064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149162" cy="406400"/>
            </a:xfrm>
            <a:custGeom>
              <a:avLst/>
              <a:gdLst/>
              <a:ahLst/>
              <a:cxnLst/>
              <a:rect l="l" t="t" r="r" b="b"/>
              <a:pathLst>
                <a:path w="2149162" h="406400">
                  <a:moveTo>
                    <a:pt x="1945962" y="0"/>
                  </a:moveTo>
                  <a:cubicBezTo>
                    <a:pt x="2058186" y="0"/>
                    <a:pt x="2149162" y="90976"/>
                    <a:pt x="2149162" y="203200"/>
                  </a:cubicBezTo>
                  <a:cubicBezTo>
                    <a:pt x="2149162" y="315424"/>
                    <a:pt x="2058186" y="406400"/>
                    <a:pt x="1945962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13222B"/>
            </a:solidFill>
            <a:ln cap="sq">
              <a:noFill/>
              <a:prstDash val="solid"/>
              <a:miter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2149162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58"/>
                </a:lnSpc>
              </a:pPr>
              <a:endParaRPr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2098681" y="658927"/>
            <a:ext cx="3982697" cy="5632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30"/>
              </a:lnSpc>
              <a:spcBef>
                <a:spcPct val="0"/>
              </a:spcBef>
            </a:pPr>
            <a:r>
              <a:rPr lang="en-US" sz="2950" b="1">
                <a:solidFill>
                  <a:srgbClr val="13222B">
                    <a:alpha val="80000"/>
                  </a:srgbClr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GPHI -MARANATHA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098681" y="3072479"/>
            <a:ext cx="10066548" cy="255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45"/>
              </a:lnSpc>
            </a:pPr>
            <a:r>
              <a:rPr lang="en-US" sz="8004" b="1" spc="-392">
                <a:solidFill>
                  <a:srgbClr val="FFFFF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HIDUP WALAUPUN</a:t>
            </a:r>
          </a:p>
          <a:p>
            <a:pPr algn="ctr">
              <a:lnSpc>
                <a:spcPts val="9445"/>
              </a:lnSpc>
            </a:pPr>
            <a:r>
              <a:rPr lang="en-US" sz="8004" b="1" spc="-392">
                <a:solidFill>
                  <a:srgbClr val="FFFFF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IA SUDAH MATI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16695" y="8719912"/>
            <a:ext cx="2546397" cy="342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87"/>
              </a:lnSpc>
              <a:spcBef>
                <a:spcPct val="0"/>
              </a:spcBef>
            </a:pPr>
            <a:r>
              <a:rPr lang="en-US" sz="1777" b="1">
                <a:solidFill>
                  <a:srgbClr val="EFEFEF">
                    <a:alpha val="80000"/>
                  </a:srgbClr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Date: 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76995" y="8652478"/>
            <a:ext cx="6331263" cy="12976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44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FFFFFF">
                    <a:alpha val="80000"/>
                  </a:srgbClr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26/04/2026</a:t>
            </a:r>
            <a:endParaRPr lang="en-US" sz="8102" b="1" dirty="0">
              <a:solidFill>
                <a:srgbClr val="FFFFFF">
                  <a:alpha val="80000"/>
                </a:srgbClr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374096" y="628618"/>
            <a:ext cx="642599" cy="642599"/>
          </a:xfrm>
          <a:custGeom>
            <a:avLst/>
            <a:gdLst/>
            <a:ahLst/>
            <a:cxnLst/>
            <a:rect l="l" t="t" r="r" b="b"/>
            <a:pathLst>
              <a:path w="642599" h="642599">
                <a:moveTo>
                  <a:pt x="0" y="0"/>
                </a:moveTo>
                <a:lnTo>
                  <a:pt x="642599" y="0"/>
                </a:lnTo>
                <a:lnTo>
                  <a:pt x="642599" y="642599"/>
                </a:lnTo>
                <a:lnTo>
                  <a:pt x="0" y="64259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9144000" y="6657881"/>
            <a:ext cx="7394298" cy="13007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517"/>
              </a:lnSpc>
              <a:spcBef>
                <a:spcPct val="0"/>
              </a:spcBef>
            </a:pPr>
            <a:r>
              <a:rPr lang="en-US" sz="6798" b="1" dirty="0" err="1">
                <a:solidFill>
                  <a:srgbClr val="FFFFFF">
                    <a:alpha val="80000"/>
                  </a:srgbClr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Pdt</a:t>
            </a:r>
            <a:r>
              <a:rPr lang="en-US" sz="6798" b="1" dirty="0">
                <a:solidFill>
                  <a:srgbClr val="FFFFFF">
                    <a:alpha val="80000"/>
                  </a:srgbClr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. </a:t>
            </a:r>
            <a:r>
              <a:rPr lang="en-US" sz="6798" b="1" dirty="0" err="1">
                <a:solidFill>
                  <a:srgbClr val="FFFFFF">
                    <a:alpha val="80000"/>
                  </a:srgbClr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Ebirim</a:t>
            </a:r>
            <a:r>
              <a:rPr lang="en-US" sz="6798" b="1" dirty="0">
                <a:solidFill>
                  <a:srgbClr val="FFFFFF">
                    <a:alpha val="80000"/>
                  </a:srgbClr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Mars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87848" y="1989970"/>
            <a:ext cx="7533244" cy="12961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72"/>
              </a:lnSpc>
            </a:pPr>
            <a:r>
              <a:rPr lang="en-US" sz="8388" b="1" spc="-411">
                <a:solidFill>
                  <a:srgbClr val="13222B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Yohannes 11:25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933793"/>
            <a:ext cx="16230600" cy="48573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283"/>
              </a:lnSpc>
            </a:pPr>
            <a:r>
              <a:rPr lang="en-US" sz="7867" b="1" spc="-385">
                <a:solidFill>
                  <a:srgbClr val="005B52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Jawab Yesus: </a:t>
            </a:r>
          </a:p>
          <a:p>
            <a:pPr algn="l">
              <a:lnSpc>
                <a:spcPts val="9283"/>
              </a:lnSpc>
            </a:pPr>
            <a:r>
              <a:rPr lang="en-US" sz="7867" b="1" spc="-385">
                <a:solidFill>
                  <a:srgbClr val="005B52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"Akulah kebangkitan dan hidup; barangsiapa </a:t>
            </a:r>
            <a:r>
              <a:rPr lang="en-US" sz="7867" b="1" spc="-385">
                <a:solidFill>
                  <a:srgbClr val="FF3131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percaya</a:t>
            </a:r>
            <a:r>
              <a:rPr lang="en-US" sz="7867" b="1" spc="-385">
                <a:solidFill>
                  <a:srgbClr val="005B52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kepada-Ku, ia akan hidup walaupun ia sudah mati.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811148" y="505079"/>
            <a:ext cx="4271412" cy="523621"/>
            <a:chOff x="0" y="0"/>
            <a:chExt cx="5695216" cy="698161"/>
          </a:xfrm>
        </p:grpSpPr>
        <p:sp>
          <p:nvSpPr>
            <p:cNvPr id="5" name="TextBox 5"/>
            <p:cNvSpPr txBox="1"/>
            <p:nvPr/>
          </p:nvSpPr>
          <p:spPr>
            <a:xfrm>
              <a:off x="850561" y="3063"/>
              <a:ext cx="4844656" cy="644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3"/>
                </a:lnSpc>
                <a:spcBef>
                  <a:spcPct val="0"/>
                </a:spcBef>
              </a:pPr>
              <a:r>
                <a:rPr lang="en-US" sz="2695" b="1">
                  <a:solidFill>
                    <a:srgbClr val="13222B">
                      <a:alpha val="80000"/>
                    </a:srgbClr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GPHI -MARANATHA</a:t>
              </a:r>
            </a:p>
          </p:txBody>
        </p:sp>
        <p:sp>
          <p:nvSpPr>
            <p:cNvPr id="6" name="Freeform 6"/>
            <p:cNvSpPr/>
            <p:nvPr/>
          </p:nvSpPr>
          <p:spPr>
            <a:xfrm>
              <a:off x="0" y="0"/>
              <a:ext cx="698161" cy="698161"/>
            </a:xfrm>
            <a:custGeom>
              <a:avLst/>
              <a:gdLst/>
              <a:ahLst/>
              <a:cxnLst/>
              <a:rect l="l" t="t" r="r" b="b"/>
              <a:pathLst>
                <a:path w="698161" h="698161">
                  <a:moveTo>
                    <a:pt x="0" y="0"/>
                  </a:moveTo>
                  <a:lnTo>
                    <a:pt x="698161" y="0"/>
                  </a:lnTo>
                  <a:lnTo>
                    <a:pt x="698161" y="698161"/>
                  </a:lnTo>
                  <a:lnTo>
                    <a:pt x="0" y="698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43831" y="1667236"/>
            <a:ext cx="2038086" cy="1768874"/>
          </a:xfrm>
          <a:custGeom>
            <a:avLst/>
            <a:gdLst/>
            <a:ahLst/>
            <a:cxnLst/>
            <a:rect l="l" t="t" r="r" b="b"/>
            <a:pathLst>
              <a:path w="2038086" h="1768874">
                <a:moveTo>
                  <a:pt x="0" y="0"/>
                </a:moveTo>
                <a:lnTo>
                  <a:pt x="2038086" y="0"/>
                </a:lnTo>
                <a:lnTo>
                  <a:pt x="2038086" y="1768875"/>
                </a:lnTo>
                <a:lnTo>
                  <a:pt x="0" y="17688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448" r="-1544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13924" y="3930361"/>
            <a:ext cx="2067993" cy="1862939"/>
          </a:xfrm>
          <a:custGeom>
            <a:avLst/>
            <a:gdLst/>
            <a:ahLst/>
            <a:cxnLst/>
            <a:rect l="l" t="t" r="r" b="b"/>
            <a:pathLst>
              <a:path w="2067993" h="1862939">
                <a:moveTo>
                  <a:pt x="0" y="0"/>
                </a:moveTo>
                <a:lnTo>
                  <a:pt x="2067993" y="0"/>
                </a:lnTo>
                <a:lnTo>
                  <a:pt x="2067993" y="1862939"/>
                </a:lnTo>
                <a:lnTo>
                  <a:pt x="0" y="18629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168773" y="333221"/>
            <a:ext cx="8904816" cy="910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76"/>
              </a:lnSpc>
            </a:pPr>
            <a:r>
              <a:rPr lang="en-US" sz="5917" b="1" spc="-289">
                <a:solidFill>
                  <a:srgbClr val="13222B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Yang Percaya akan Hidup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49038" y="1564727"/>
            <a:ext cx="3348961" cy="64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6"/>
              </a:lnSpc>
            </a:pPr>
            <a:r>
              <a:rPr lang="en-US" sz="3840" b="1">
                <a:solidFill>
                  <a:srgbClr val="1322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Lukas 8:43-48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049038" y="2147116"/>
            <a:ext cx="10420180" cy="1304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sz="3771" b="1">
                <a:solidFill>
                  <a:srgbClr val="1322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Menderita pendarahan</a:t>
            </a:r>
          </a:p>
          <a:p>
            <a:pPr algn="l">
              <a:lnSpc>
                <a:spcPts val="5280"/>
              </a:lnSpc>
            </a:pPr>
            <a:r>
              <a:rPr lang="en-US" sz="3771" b="1">
                <a:solidFill>
                  <a:srgbClr val="1322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Sembuk kerana percaya kepada Yesus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049038" y="3858699"/>
            <a:ext cx="3958866" cy="64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6"/>
              </a:lnSpc>
            </a:pPr>
            <a:r>
              <a:rPr lang="en-US" sz="3840" b="1">
                <a:solidFill>
                  <a:srgbClr val="1322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Markus 10:47-52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49038" y="4536339"/>
            <a:ext cx="11123263" cy="1367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78"/>
              </a:lnSpc>
            </a:pPr>
            <a:r>
              <a:rPr lang="en-US" sz="3913" b="1">
                <a:solidFill>
                  <a:srgbClr val="1322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Seorang pengemis yang buta</a:t>
            </a:r>
          </a:p>
          <a:p>
            <a:pPr algn="l">
              <a:lnSpc>
                <a:spcPts val="5478"/>
              </a:lnSpc>
            </a:pPr>
            <a:r>
              <a:rPr lang="en-US" sz="3913" b="1">
                <a:solidFill>
                  <a:srgbClr val="1322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Orang Buta melihat kerana percaya </a:t>
            </a:r>
          </a:p>
        </p:txBody>
      </p:sp>
      <p:sp>
        <p:nvSpPr>
          <p:cNvPr id="9" name="Freeform 9"/>
          <p:cNvSpPr/>
          <p:nvPr/>
        </p:nvSpPr>
        <p:spPr>
          <a:xfrm>
            <a:off x="413924" y="6204153"/>
            <a:ext cx="2038086" cy="1835997"/>
          </a:xfrm>
          <a:custGeom>
            <a:avLst/>
            <a:gdLst/>
            <a:ahLst/>
            <a:cxnLst/>
            <a:rect l="l" t="t" r="r" b="b"/>
            <a:pathLst>
              <a:path w="2038086" h="1835997">
                <a:moveTo>
                  <a:pt x="0" y="0"/>
                </a:moveTo>
                <a:lnTo>
                  <a:pt x="2038086" y="0"/>
                </a:lnTo>
                <a:lnTo>
                  <a:pt x="2038086" y="1835997"/>
                </a:lnTo>
                <a:lnTo>
                  <a:pt x="0" y="18359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454" r="-3454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13924" y="8451003"/>
            <a:ext cx="2038086" cy="1835997"/>
          </a:xfrm>
          <a:custGeom>
            <a:avLst/>
            <a:gdLst/>
            <a:ahLst/>
            <a:cxnLst/>
            <a:rect l="l" t="t" r="r" b="b"/>
            <a:pathLst>
              <a:path w="2038086" h="1835997">
                <a:moveTo>
                  <a:pt x="0" y="0"/>
                </a:moveTo>
                <a:lnTo>
                  <a:pt x="2038086" y="0"/>
                </a:lnTo>
                <a:lnTo>
                  <a:pt x="2038086" y="1835997"/>
                </a:lnTo>
                <a:lnTo>
                  <a:pt x="0" y="183599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3059" r="-13059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777697" y="6330212"/>
            <a:ext cx="3620302" cy="649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376"/>
              </a:lnSpc>
            </a:pPr>
            <a:r>
              <a:rPr lang="en-US" sz="3840" b="1">
                <a:solidFill>
                  <a:srgbClr val="1322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Yohanes 5:5-9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049038" y="7055476"/>
            <a:ext cx="12863682" cy="7026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98"/>
              </a:lnSpc>
            </a:pPr>
            <a:r>
              <a:rPr lang="en-US" sz="4213" b="1">
                <a:solidFill>
                  <a:srgbClr val="1322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Orang lumpuh disembuhkan Kerana percaya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049038" y="8511301"/>
            <a:ext cx="2777867" cy="746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76"/>
              </a:lnSpc>
            </a:pPr>
            <a:r>
              <a:rPr lang="en-US" sz="4340" b="1">
                <a:solidFill>
                  <a:srgbClr val="1322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Matius 8:3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049038" y="9182100"/>
            <a:ext cx="13833104" cy="662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29"/>
              </a:lnSpc>
            </a:pPr>
            <a:r>
              <a:rPr lang="en-US" sz="3877" b="1">
                <a:solidFill>
                  <a:srgbClr val="13222B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Seorang penderita kusta disembuhkan karena percaya.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66559" y="269581"/>
            <a:ext cx="4271412" cy="523621"/>
            <a:chOff x="0" y="0"/>
            <a:chExt cx="5695216" cy="698161"/>
          </a:xfrm>
        </p:grpSpPr>
        <p:sp>
          <p:nvSpPr>
            <p:cNvPr id="16" name="TextBox 16"/>
            <p:cNvSpPr txBox="1"/>
            <p:nvPr/>
          </p:nvSpPr>
          <p:spPr>
            <a:xfrm>
              <a:off x="850561" y="3063"/>
              <a:ext cx="4844656" cy="644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3"/>
                </a:lnSpc>
                <a:spcBef>
                  <a:spcPct val="0"/>
                </a:spcBef>
              </a:pPr>
              <a:r>
                <a:rPr lang="en-US" sz="2695" b="1">
                  <a:solidFill>
                    <a:srgbClr val="13222B">
                      <a:alpha val="80000"/>
                    </a:srgbClr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GPHI -MARANATHA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0" y="0"/>
              <a:ext cx="698161" cy="698161"/>
            </a:xfrm>
            <a:custGeom>
              <a:avLst/>
              <a:gdLst/>
              <a:ahLst/>
              <a:cxnLst/>
              <a:rect l="l" t="t" r="r" b="b"/>
              <a:pathLst>
                <a:path w="698161" h="698161">
                  <a:moveTo>
                    <a:pt x="0" y="0"/>
                  </a:moveTo>
                  <a:lnTo>
                    <a:pt x="698161" y="0"/>
                  </a:lnTo>
                  <a:lnTo>
                    <a:pt x="698161" y="698161"/>
                  </a:lnTo>
                  <a:lnTo>
                    <a:pt x="0" y="698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B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1238" y="3430200"/>
            <a:ext cx="9178313" cy="7623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4"/>
              </a:lnSpc>
            </a:pPr>
            <a:r>
              <a:rPr lang="en-US" sz="4945" b="1" spc="-242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Sentuhan itu menyembuhkannya.</a:t>
            </a:r>
          </a:p>
        </p:txBody>
      </p:sp>
      <p:sp>
        <p:nvSpPr>
          <p:cNvPr id="3" name="Freeform 3"/>
          <p:cNvSpPr/>
          <p:nvPr/>
        </p:nvSpPr>
        <p:spPr>
          <a:xfrm>
            <a:off x="10478682" y="0"/>
            <a:ext cx="9083554" cy="10287000"/>
          </a:xfrm>
          <a:custGeom>
            <a:avLst/>
            <a:gdLst/>
            <a:ahLst/>
            <a:cxnLst/>
            <a:rect l="l" t="t" r="r" b="b"/>
            <a:pathLst>
              <a:path w="9083554" h="10287000">
                <a:moveTo>
                  <a:pt x="0" y="0"/>
                </a:moveTo>
                <a:lnTo>
                  <a:pt x="9083554" y="0"/>
                </a:lnTo>
                <a:lnTo>
                  <a:pt x="90835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0691" r="-40109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61238" y="4341508"/>
            <a:ext cx="10017444" cy="27033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23"/>
              </a:lnSpc>
            </a:pPr>
            <a:r>
              <a:rPr lang="en-US" sz="4945" b="1" spc="-242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Menderita selama 12 tahun</a:t>
            </a:r>
          </a:p>
          <a:p>
            <a:pPr algn="l">
              <a:lnSpc>
                <a:spcPts val="6923"/>
              </a:lnSpc>
            </a:pPr>
            <a:r>
              <a:rPr lang="en-US" sz="4945" b="1" spc="-242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Tidak ada solusi</a:t>
            </a:r>
          </a:p>
          <a:p>
            <a:pPr algn="l">
              <a:lnSpc>
                <a:spcPts val="6923"/>
              </a:lnSpc>
            </a:pPr>
            <a:r>
              <a:rPr lang="en-US" sz="4945" b="1" spc="-242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Menghabiskan begitu banyak uang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1238" y="7632868"/>
            <a:ext cx="9178313" cy="20294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4"/>
              </a:lnSpc>
            </a:pPr>
            <a:r>
              <a:rPr lang="en-US" sz="4945" b="1" spc="-242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Dia hanya percaya bahwa hanya sentuhan yang bisa menyembuhkannya.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217552" y="1446028"/>
            <a:ext cx="7471727" cy="1641272"/>
            <a:chOff x="0" y="0"/>
            <a:chExt cx="1836661" cy="40344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836661" cy="403449"/>
            </a:xfrm>
            <a:custGeom>
              <a:avLst/>
              <a:gdLst/>
              <a:ahLst/>
              <a:cxnLst/>
              <a:rect l="l" t="t" r="r" b="b"/>
              <a:pathLst>
                <a:path w="1836661" h="403449">
                  <a:moveTo>
                    <a:pt x="1633461" y="0"/>
                  </a:moveTo>
                  <a:cubicBezTo>
                    <a:pt x="1745685" y="0"/>
                    <a:pt x="1836661" y="90315"/>
                    <a:pt x="1836661" y="201724"/>
                  </a:cubicBezTo>
                  <a:cubicBezTo>
                    <a:pt x="1836661" y="313134"/>
                    <a:pt x="1745685" y="403449"/>
                    <a:pt x="1633461" y="403449"/>
                  </a:cubicBezTo>
                  <a:lnTo>
                    <a:pt x="203200" y="403449"/>
                  </a:lnTo>
                  <a:cubicBezTo>
                    <a:pt x="90976" y="403449"/>
                    <a:pt x="0" y="313134"/>
                    <a:pt x="0" y="201724"/>
                  </a:cubicBezTo>
                  <a:cubicBezTo>
                    <a:pt x="0" y="90315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13222B"/>
            </a:solidFill>
            <a:ln cap="sq">
              <a:noFill/>
              <a:prstDash val="solid"/>
              <a:miter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836661" cy="46059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58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1292156"/>
            <a:ext cx="5763419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Sentuhan 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17552" y="341382"/>
            <a:ext cx="4271412" cy="523621"/>
            <a:chOff x="0" y="0"/>
            <a:chExt cx="5695216" cy="698161"/>
          </a:xfrm>
        </p:grpSpPr>
        <p:sp>
          <p:nvSpPr>
            <p:cNvPr id="11" name="TextBox 11"/>
            <p:cNvSpPr txBox="1"/>
            <p:nvPr/>
          </p:nvSpPr>
          <p:spPr>
            <a:xfrm>
              <a:off x="850561" y="3063"/>
              <a:ext cx="4844656" cy="644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3"/>
                </a:lnSpc>
                <a:spcBef>
                  <a:spcPct val="0"/>
                </a:spcBef>
              </a:pPr>
              <a:r>
                <a:rPr lang="en-US" sz="2695" b="1">
                  <a:solidFill>
                    <a:srgbClr val="FFFFFF">
                      <a:alpha val="80000"/>
                    </a:srgbClr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GPHI -MARANATHA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698161" cy="698161"/>
            </a:xfrm>
            <a:custGeom>
              <a:avLst/>
              <a:gdLst/>
              <a:ahLst/>
              <a:cxnLst/>
              <a:rect l="l" t="t" r="r" b="b"/>
              <a:pathLst>
                <a:path w="698161" h="698161">
                  <a:moveTo>
                    <a:pt x="0" y="0"/>
                  </a:moveTo>
                  <a:lnTo>
                    <a:pt x="698161" y="0"/>
                  </a:lnTo>
                  <a:lnTo>
                    <a:pt x="698161" y="698161"/>
                  </a:lnTo>
                  <a:lnTo>
                    <a:pt x="0" y="698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B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55384" y="2943985"/>
            <a:ext cx="9644497" cy="7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7"/>
              </a:lnSpc>
            </a:pPr>
            <a:r>
              <a:rPr lang="en-US" sz="5245" b="1" spc="-257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Berseru itu menyembuhkannya.</a:t>
            </a:r>
          </a:p>
        </p:txBody>
      </p:sp>
      <p:sp>
        <p:nvSpPr>
          <p:cNvPr id="3" name="Freeform 3"/>
          <p:cNvSpPr/>
          <p:nvPr/>
        </p:nvSpPr>
        <p:spPr>
          <a:xfrm>
            <a:off x="10478682" y="0"/>
            <a:ext cx="9083554" cy="10287000"/>
          </a:xfrm>
          <a:custGeom>
            <a:avLst/>
            <a:gdLst/>
            <a:ahLst/>
            <a:cxnLst/>
            <a:rect l="l" t="t" r="r" b="b"/>
            <a:pathLst>
              <a:path w="9083554" h="10287000">
                <a:moveTo>
                  <a:pt x="0" y="0"/>
                </a:moveTo>
                <a:lnTo>
                  <a:pt x="9083554" y="0"/>
                </a:lnTo>
                <a:lnTo>
                  <a:pt x="90835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856" r="-12856"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61238" y="4173103"/>
            <a:ext cx="6505526" cy="12859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443"/>
              </a:lnSpc>
            </a:pPr>
            <a:r>
              <a:rPr lang="en-US" sz="6745" b="1" spc="-330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Kasihanilah aku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55385" y="1164346"/>
            <a:ext cx="5183416" cy="1343840"/>
            <a:chOff x="0" y="0"/>
            <a:chExt cx="1401200" cy="35607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01200" cy="356077"/>
            </a:xfrm>
            <a:custGeom>
              <a:avLst/>
              <a:gdLst/>
              <a:ahLst/>
              <a:cxnLst/>
              <a:rect l="l" t="t" r="r" b="b"/>
              <a:pathLst>
                <a:path w="1401200" h="356077">
                  <a:moveTo>
                    <a:pt x="1198000" y="0"/>
                  </a:moveTo>
                  <a:cubicBezTo>
                    <a:pt x="1310224" y="0"/>
                    <a:pt x="1401200" y="79711"/>
                    <a:pt x="1401200" y="178039"/>
                  </a:cubicBezTo>
                  <a:cubicBezTo>
                    <a:pt x="1401200" y="276367"/>
                    <a:pt x="1310224" y="356077"/>
                    <a:pt x="1198000" y="356077"/>
                  </a:cubicBezTo>
                  <a:lnTo>
                    <a:pt x="203200" y="356077"/>
                  </a:lnTo>
                  <a:cubicBezTo>
                    <a:pt x="90976" y="356077"/>
                    <a:pt x="0" y="276367"/>
                    <a:pt x="0" y="178039"/>
                  </a:cubicBezTo>
                  <a:cubicBezTo>
                    <a:pt x="0" y="7971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13222B"/>
            </a:solidFill>
            <a:ln cap="sq">
              <a:noFill/>
              <a:prstDash val="solid"/>
              <a:miter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401200" cy="413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58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67365" y="835355"/>
            <a:ext cx="4800601" cy="14791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7200" b="1" dirty="0" err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Beseru</a:t>
            </a:r>
            <a:endParaRPr lang="en-US" sz="7200" b="1" dirty="0">
              <a:solidFill>
                <a:srgbClr val="EFEFEF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55384" y="5687699"/>
            <a:ext cx="9117867" cy="11843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743"/>
              </a:lnSpc>
            </a:pPr>
            <a:r>
              <a:rPr lang="en-US" sz="6245" b="1" spc="-306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Semakin keras ia berseru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61238" y="7117838"/>
            <a:ext cx="8682762" cy="200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623"/>
              </a:lnSpc>
            </a:pPr>
            <a:r>
              <a:rPr lang="en-US" sz="5445" b="1" spc="-266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Banyak orang menegornya supaya ia diam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17552" y="341382"/>
            <a:ext cx="4271412" cy="523621"/>
            <a:chOff x="0" y="0"/>
            <a:chExt cx="5695216" cy="698161"/>
          </a:xfrm>
        </p:grpSpPr>
        <p:sp>
          <p:nvSpPr>
            <p:cNvPr id="12" name="TextBox 12"/>
            <p:cNvSpPr txBox="1"/>
            <p:nvPr/>
          </p:nvSpPr>
          <p:spPr>
            <a:xfrm>
              <a:off x="850561" y="3063"/>
              <a:ext cx="4844656" cy="644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3"/>
                </a:lnSpc>
                <a:spcBef>
                  <a:spcPct val="0"/>
                </a:spcBef>
              </a:pPr>
              <a:r>
                <a:rPr lang="en-US" sz="2695" b="1">
                  <a:solidFill>
                    <a:srgbClr val="FFFFFF">
                      <a:alpha val="80000"/>
                    </a:srgbClr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GPHI -MARANATHA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698161" cy="698161"/>
            </a:xfrm>
            <a:custGeom>
              <a:avLst/>
              <a:gdLst/>
              <a:ahLst/>
              <a:cxnLst/>
              <a:rect l="l" t="t" r="r" b="b"/>
              <a:pathLst>
                <a:path w="698161" h="698161">
                  <a:moveTo>
                    <a:pt x="0" y="0"/>
                  </a:moveTo>
                  <a:lnTo>
                    <a:pt x="698161" y="0"/>
                  </a:lnTo>
                  <a:lnTo>
                    <a:pt x="698161" y="698161"/>
                  </a:lnTo>
                  <a:lnTo>
                    <a:pt x="0" y="698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B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1238" y="3895403"/>
            <a:ext cx="9644497" cy="7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7"/>
              </a:lnSpc>
            </a:pPr>
            <a:r>
              <a:rPr lang="en-US" sz="5245" b="1" spc="-257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Harapan nya kepada orang lain</a:t>
            </a:r>
          </a:p>
        </p:txBody>
      </p:sp>
      <p:sp>
        <p:nvSpPr>
          <p:cNvPr id="3" name="Freeform 3"/>
          <p:cNvSpPr/>
          <p:nvPr/>
        </p:nvSpPr>
        <p:spPr>
          <a:xfrm>
            <a:off x="10478682" y="0"/>
            <a:ext cx="9083554" cy="10287000"/>
          </a:xfrm>
          <a:custGeom>
            <a:avLst/>
            <a:gdLst/>
            <a:ahLst/>
            <a:cxnLst/>
            <a:rect l="l" t="t" r="r" b="b"/>
            <a:pathLst>
              <a:path w="9083554" h="10287000">
                <a:moveTo>
                  <a:pt x="0" y="0"/>
                </a:moveTo>
                <a:lnTo>
                  <a:pt x="9083554" y="0"/>
                </a:lnTo>
                <a:lnTo>
                  <a:pt x="90835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200" r="-17200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0" y="2001948"/>
            <a:ext cx="12752697" cy="1361562"/>
            <a:chOff x="0" y="0"/>
            <a:chExt cx="3134801" cy="33469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134801" cy="334692"/>
            </a:xfrm>
            <a:custGeom>
              <a:avLst/>
              <a:gdLst/>
              <a:ahLst/>
              <a:cxnLst/>
              <a:rect l="l" t="t" r="r" b="b"/>
              <a:pathLst>
                <a:path w="3134801" h="334692">
                  <a:moveTo>
                    <a:pt x="2931601" y="0"/>
                  </a:moveTo>
                  <a:cubicBezTo>
                    <a:pt x="3043825" y="0"/>
                    <a:pt x="3134801" y="74923"/>
                    <a:pt x="3134801" y="167346"/>
                  </a:cubicBezTo>
                  <a:cubicBezTo>
                    <a:pt x="3134801" y="259769"/>
                    <a:pt x="3043825" y="334692"/>
                    <a:pt x="2931601" y="334692"/>
                  </a:cubicBezTo>
                  <a:lnTo>
                    <a:pt x="203200" y="334692"/>
                  </a:lnTo>
                  <a:cubicBezTo>
                    <a:pt x="90976" y="334692"/>
                    <a:pt x="0" y="259769"/>
                    <a:pt x="0" y="167346"/>
                  </a:cubicBezTo>
                  <a:cubicBezTo>
                    <a:pt x="0" y="74923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13222B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134801" cy="3918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58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0" y="1859073"/>
            <a:ext cx="13123199" cy="1341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61"/>
              </a:lnSpc>
            </a:pPr>
            <a:r>
              <a:rPr lang="en-US" sz="7901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Maukah engkau sembuh?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61238" y="5384047"/>
            <a:ext cx="9644497" cy="1460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7"/>
              </a:lnSpc>
            </a:pPr>
            <a:r>
              <a:rPr lang="en-US" sz="5245" b="1" spc="-257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Semua dia lakukan tidak yang berhasil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61238" y="7536000"/>
            <a:ext cx="9644497" cy="14600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7"/>
              </a:lnSpc>
            </a:pPr>
            <a:r>
              <a:rPr lang="en-US" sz="5245" b="1" spc="-257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Menceritakan pengalaman hidupnya bersama Yesus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217552" y="341382"/>
            <a:ext cx="4271412" cy="523621"/>
            <a:chOff x="0" y="0"/>
            <a:chExt cx="5695216" cy="698161"/>
          </a:xfrm>
        </p:grpSpPr>
        <p:sp>
          <p:nvSpPr>
            <p:cNvPr id="11" name="TextBox 11"/>
            <p:cNvSpPr txBox="1"/>
            <p:nvPr/>
          </p:nvSpPr>
          <p:spPr>
            <a:xfrm>
              <a:off x="850561" y="3063"/>
              <a:ext cx="4844656" cy="644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3"/>
                </a:lnSpc>
                <a:spcBef>
                  <a:spcPct val="0"/>
                </a:spcBef>
              </a:pPr>
              <a:r>
                <a:rPr lang="en-US" sz="2695" b="1">
                  <a:solidFill>
                    <a:srgbClr val="FFFFFF">
                      <a:alpha val="80000"/>
                    </a:srgbClr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GPHI -MARANATHA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698161" cy="698161"/>
            </a:xfrm>
            <a:custGeom>
              <a:avLst/>
              <a:gdLst/>
              <a:ahLst/>
              <a:cxnLst/>
              <a:rect l="l" t="t" r="r" b="b"/>
              <a:pathLst>
                <a:path w="698161" h="698161">
                  <a:moveTo>
                    <a:pt x="0" y="0"/>
                  </a:moveTo>
                  <a:lnTo>
                    <a:pt x="698161" y="0"/>
                  </a:lnTo>
                  <a:lnTo>
                    <a:pt x="698161" y="698161"/>
                  </a:lnTo>
                  <a:lnTo>
                    <a:pt x="0" y="698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B5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60716" y="3762543"/>
            <a:ext cx="8483284" cy="10148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14"/>
              </a:lnSpc>
            </a:pPr>
            <a:r>
              <a:rPr lang="en-US" sz="6548" b="1" spc="-320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Sujud menyembah Dia</a:t>
            </a:r>
          </a:p>
        </p:txBody>
      </p:sp>
      <p:sp>
        <p:nvSpPr>
          <p:cNvPr id="3" name="Freeform 3"/>
          <p:cNvSpPr/>
          <p:nvPr/>
        </p:nvSpPr>
        <p:spPr>
          <a:xfrm>
            <a:off x="10478682" y="0"/>
            <a:ext cx="9083554" cy="10287000"/>
          </a:xfrm>
          <a:custGeom>
            <a:avLst/>
            <a:gdLst/>
            <a:ahLst/>
            <a:cxnLst/>
            <a:rect l="l" t="t" r="r" b="b"/>
            <a:pathLst>
              <a:path w="9083554" h="10287000">
                <a:moveTo>
                  <a:pt x="0" y="0"/>
                </a:moveTo>
                <a:lnTo>
                  <a:pt x="9083554" y="0"/>
                </a:lnTo>
                <a:lnTo>
                  <a:pt x="908355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274" r="-29274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252661" y="1243207"/>
            <a:ext cx="10261129" cy="1448560"/>
            <a:chOff x="0" y="0"/>
            <a:chExt cx="2522337" cy="35607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22337" cy="356077"/>
            </a:xfrm>
            <a:custGeom>
              <a:avLst/>
              <a:gdLst/>
              <a:ahLst/>
              <a:cxnLst/>
              <a:rect l="l" t="t" r="r" b="b"/>
              <a:pathLst>
                <a:path w="2522337" h="356077">
                  <a:moveTo>
                    <a:pt x="2319137" y="0"/>
                  </a:moveTo>
                  <a:cubicBezTo>
                    <a:pt x="2431361" y="0"/>
                    <a:pt x="2522337" y="79711"/>
                    <a:pt x="2522337" y="178039"/>
                  </a:cubicBezTo>
                  <a:cubicBezTo>
                    <a:pt x="2522337" y="276367"/>
                    <a:pt x="2431361" y="356077"/>
                    <a:pt x="2319137" y="356077"/>
                  </a:cubicBezTo>
                  <a:lnTo>
                    <a:pt x="203200" y="356077"/>
                  </a:lnTo>
                  <a:cubicBezTo>
                    <a:pt x="90976" y="356077"/>
                    <a:pt x="0" y="276367"/>
                    <a:pt x="0" y="178039"/>
                  </a:cubicBezTo>
                  <a:cubicBezTo>
                    <a:pt x="0" y="79711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13222B"/>
            </a:solidFill>
            <a:ln cap="sq">
              <a:noFill/>
              <a:prstDash val="solid"/>
              <a:miter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2522337" cy="4132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58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6227" y="1338123"/>
            <a:ext cx="8713996" cy="113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34"/>
              </a:lnSpc>
            </a:pPr>
            <a:r>
              <a:rPr lang="en-US" sz="6667" b="1">
                <a:solidFill>
                  <a:srgbClr val="EFEFE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Datanglah dan Sujud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60977" y="5245689"/>
            <a:ext cx="9644497" cy="7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7"/>
              </a:lnSpc>
            </a:pPr>
            <a:r>
              <a:rPr lang="en-US" sz="5245" b="1" spc="-257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Tuan, jika Tuan mau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60977" y="6724808"/>
            <a:ext cx="9644497" cy="7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97"/>
              </a:lnSpc>
            </a:pPr>
            <a:r>
              <a:rPr lang="en-US" sz="5245" b="1" spc="-257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Tuan dapat mentahirkan aku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60716" y="8195361"/>
            <a:ext cx="9445019" cy="10629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014"/>
              </a:lnSpc>
            </a:pPr>
            <a:r>
              <a:rPr lang="en-US" sz="6945" b="1" spc="-340">
                <a:solidFill>
                  <a:srgbClr val="EFEFEF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Perasaan tidak mampu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217552" y="341382"/>
            <a:ext cx="4271412" cy="523621"/>
            <a:chOff x="0" y="0"/>
            <a:chExt cx="5695216" cy="698161"/>
          </a:xfrm>
        </p:grpSpPr>
        <p:sp>
          <p:nvSpPr>
            <p:cNvPr id="12" name="TextBox 12"/>
            <p:cNvSpPr txBox="1"/>
            <p:nvPr/>
          </p:nvSpPr>
          <p:spPr>
            <a:xfrm>
              <a:off x="850561" y="3063"/>
              <a:ext cx="4844656" cy="644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3"/>
                </a:lnSpc>
                <a:spcBef>
                  <a:spcPct val="0"/>
                </a:spcBef>
              </a:pPr>
              <a:r>
                <a:rPr lang="en-US" sz="2695" b="1">
                  <a:solidFill>
                    <a:srgbClr val="FFFFFF">
                      <a:alpha val="80000"/>
                    </a:srgbClr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GPHI -MARANATHA</a:t>
              </a:r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0"/>
              <a:ext cx="698161" cy="698161"/>
            </a:xfrm>
            <a:custGeom>
              <a:avLst/>
              <a:gdLst/>
              <a:ahLst/>
              <a:cxnLst/>
              <a:rect l="l" t="t" r="r" b="b"/>
              <a:pathLst>
                <a:path w="698161" h="698161">
                  <a:moveTo>
                    <a:pt x="0" y="0"/>
                  </a:moveTo>
                  <a:lnTo>
                    <a:pt x="698161" y="0"/>
                  </a:lnTo>
                  <a:lnTo>
                    <a:pt x="698161" y="698161"/>
                  </a:lnTo>
                  <a:lnTo>
                    <a:pt x="0" y="698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F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V="1">
            <a:off x="8132655" y="8133636"/>
            <a:ext cx="351013" cy="351013"/>
          </a:xfrm>
          <a:custGeom>
            <a:avLst/>
            <a:gdLst/>
            <a:ahLst/>
            <a:cxnLst/>
            <a:rect l="l" t="t" r="r" b="b"/>
            <a:pathLst>
              <a:path w="351013" h="351013">
                <a:moveTo>
                  <a:pt x="0" y="351012"/>
                </a:moveTo>
                <a:lnTo>
                  <a:pt x="351013" y="351012"/>
                </a:lnTo>
                <a:lnTo>
                  <a:pt x="351013" y="0"/>
                </a:lnTo>
                <a:lnTo>
                  <a:pt x="0" y="0"/>
                </a:lnTo>
                <a:lnTo>
                  <a:pt x="0" y="35101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flipV="1">
            <a:off x="13268270" y="8133636"/>
            <a:ext cx="351013" cy="351013"/>
          </a:xfrm>
          <a:custGeom>
            <a:avLst/>
            <a:gdLst/>
            <a:ahLst/>
            <a:cxnLst/>
            <a:rect l="l" t="t" r="r" b="b"/>
            <a:pathLst>
              <a:path w="351013" h="351013">
                <a:moveTo>
                  <a:pt x="0" y="351012"/>
                </a:moveTo>
                <a:lnTo>
                  <a:pt x="351013" y="351012"/>
                </a:lnTo>
                <a:lnTo>
                  <a:pt x="351013" y="0"/>
                </a:lnTo>
                <a:lnTo>
                  <a:pt x="0" y="0"/>
                </a:lnTo>
                <a:lnTo>
                  <a:pt x="0" y="35101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731292" y="7471751"/>
            <a:ext cx="3298047" cy="71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68"/>
              </a:lnSpc>
              <a:spcBef>
                <a:spcPct val="0"/>
              </a:spcBef>
            </a:pPr>
            <a:r>
              <a:rPr lang="en-US" sz="1977">
                <a:solidFill>
                  <a:srgbClr val="EFEFEF">
                    <a:alpha val="80000"/>
                  </a:srgbClr>
                </a:solidFill>
                <a:latin typeface="Arial MT Pro"/>
                <a:ea typeface="Arial MT Pro"/>
                <a:cs typeface="Arial MT Pro"/>
                <a:sym typeface="Arial MT Pro"/>
              </a:rPr>
              <a:t>Gender: Primarily women, aged 18–45.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11148" y="1798807"/>
            <a:ext cx="16234730" cy="4357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99"/>
              </a:lnSpc>
            </a:pPr>
            <a:r>
              <a:rPr lang="en-US" sz="621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Yohanes 11:40</a:t>
            </a:r>
          </a:p>
          <a:p>
            <a:pPr algn="ctr">
              <a:lnSpc>
                <a:spcPts val="8699"/>
              </a:lnSpc>
            </a:pPr>
            <a:r>
              <a:rPr lang="en-US" sz="6214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Jawab Yesus: "Bukankah sudah Kukatakan kepadamu: Jikalau engkau percaya engkau akan melihat kemuliaan Tuhan?"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024570" y="7040333"/>
            <a:ext cx="17114297" cy="2537619"/>
            <a:chOff x="0" y="0"/>
            <a:chExt cx="4051082" cy="60067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51082" cy="600673"/>
            </a:xfrm>
            <a:custGeom>
              <a:avLst/>
              <a:gdLst/>
              <a:ahLst/>
              <a:cxnLst/>
              <a:rect l="l" t="t" r="r" b="b"/>
              <a:pathLst>
                <a:path w="4051082" h="600673">
                  <a:moveTo>
                    <a:pt x="37094" y="0"/>
                  </a:moveTo>
                  <a:lnTo>
                    <a:pt x="4013988" y="0"/>
                  </a:lnTo>
                  <a:cubicBezTo>
                    <a:pt x="4023826" y="0"/>
                    <a:pt x="4033261" y="3908"/>
                    <a:pt x="4040218" y="10865"/>
                  </a:cubicBezTo>
                  <a:cubicBezTo>
                    <a:pt x="4047174" y="17821"/>
                    <a:pt x="4051082" y="27256"/>
                    <a:pt x="4051082" y="37094"/>
                  </a:cubicBezTo>
                  <a:lnTo>
                    <a:pt x="4051082" y="563579"/>
                  </a:lnTo>
                  <a:cubicBezTo>
                    <a:pt x="4051082" y="573417"/>
                    <a:pt x="4047174" y="582852"/>
                    <a:pt x="4040218" y="589809"/>
                  </a:cubicBezTo>
                  <a:cubicBezTo>
                    <a:pt x="4033261" y="596765"/>
                    <a:pt x="4023826" y="600673"/>
                    <a:pt x="4013988" y="600673"/>
                  </a:cubicBezTo>
                  <a:lnTo>
                    <a:pt x="37094" y="600673"/>
                  </a:lnTo>
                  <a:cubicBezTo>
                    <a:pt x="27256" y="600673"/>
                    <a:pt x="17821" y="596765"/>
                    <a:pt x="10865" y="589809"/>
                  </a:cubicBezTo>
                  <a:cubicBezTo>
                    <a:pt x="3908" y="582852"/>
                    <a:pt x="0" y="573417"/>
                    <a:pt x="0" y="563579"/>
                  </a:cubicBezTo>
                  <a:lnTo>
                    <a:pt x="0" y="37094"/>
                  </a:lnTo>
                  <a:cubicBezTo>
                    <a:pt x="0" y="27256"/>
                    <a:pt x="3908" y="17821"/>
                    <a:pt x="10865" y="10865"/>
                  </a:cubicBezTo>
                  <a:cubicBezTo>
                    <a:pt x="17821" y="3908"/>
                    <a:pt x="27256" y="0"/>
                    <a:pt x="37094" y="0"/>
                  </a:cubicBezTo>
                  <a:close/>
                </a:path>
              </a:pathLst>
            </a:custGeom>
            <a:solidFill>
              <a:srgbClr val="005B52"/>
            </a:solidFill>
            <a:ln cap="rnd">
              <a:noFill/>
              <a:prstDash val="solid"/>
              <a:round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4051082" cy="63877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017034" y="7452701"/>
            <a:ext cx="15242266" cy="1811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Apa pun yang sedang kamu alami, percayalah dan kamu akan melihat kemuliaan Tuhan.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811148" y="505079"/>
            <a:ext cx="4271412" cy="523621"/>
            <a:chOff x="0" y="0"/>
            <a:chExt cx="5695216" cy="698161"/>
          </a:xfrm>
        </p:grpSpPr>
        <p:sp>
          <p:nvSpPr>
            <p:cNvPr id="11" name="TextBox 11"/>
            <p:cNvSpPr txBox="1"/>
            <p:nvPr/>
          </p:nvSpPr>
          <p:spPr>
            <a:xfrm>
              <a:off x="850561" y="3063"/>
              <a:ext cx="4844656" cy="644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3"/>
                </a:lnSpc>
                <a:spcBef>
                  <a:spcPct val="0"/>
                </a:spcBef>
              </a:pPr>
              <a:r>
                <a:rPr lang="en-US" sz="2695" b="1">
                  <a:solidFill>
                    <a:srgbClr val="13222B">
                      <a:alpha val="80000"/>
                    </a:srgbClr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GPHI -MARANATHA</a:t>
              </a:r>
            </a:p>
          </p:txBody>
        </p:sp>
        <p:sp>
          <p:nvSpPr>
            <p:cNvPr id="12" name="Freeform 12"/>
            <p:cNvSpPr/>
            <p:nvPr/>
          </p:nvSpPr>
          <p:spPr>
            <a:xfrm>
              <a:off x="0" y="0"/>
              <a:ext cx="698161" cy="698161"/>
            </a:xfrm>
            <a:custGeom>
              <a:avLst/>
              <a:gdLst/>
              <a:ahLst/>
              <a:cxnLst/>
              <a:rect l="l" t="t" r="r" b="b"/>
              <a:pathLst>
                <a:path w="698161" h="698161">
                  <a:moveTo>
                    <a:pt x="0" y="0"/>
                  </a:moveTo>
                  <a:lnTo>
                    <a:pt x="698161" y="0"/>
                  </a:lnTo>
                  <a:lnTo>
                    <a:pt x="698161" y="698161"/>
                  </a:lnTo>
                  <a:lnTo>
                    <a:pt x="0" y="698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F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961439"/>
            <a:ext cx="18288000" cy="3057467"/>
            <a:chOff x="0" y="0"/>
            <a:chExt cx="4328906" cy="72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328906" cy="723725"/>
            </a:xfrm>
            <a:custGeom>
              <a:avLst/>
              <a:gdLst/>
              <a:ahLst/>
              <a:cxnLst/>
              <a:rect l="l" t="t" r="r" b="b"/>
              <a:pathLst>
                <a:path w="4328906" h="723725">
                  <a:moveTo>
                    <a:pt x="34713" y="0"/>
                  </a:moveTo>
                  <a:lnTo>
                    <a:pt x="4294193" y="0"/>
                  </a:lnTo>
                  <a:cubicBezTo>
                    <a:pt x="4303399" y="0"/>
                    <a:pt x="4312229" y="3657"/>
                    <a:pt x="4318739" y="10167"/>
                  </a:cubicBezTo>
                  <a:cubicBezTo>
                    <a:pt x="4325249" y="16677"/>
                    <a:pt x="4328906" y="25507"/>
                    <a:pt x="4328906" y="34713"/>
                  </a:cubicBezTo>
                  <a:lnTo>
                    <a:pt x="4328906" y="689012"/>
                  </a:lnTo>
                  <a:cubicBezTo>
                    <a:pt x="4328906" y="698219"/>
                    <a:pt x="4325249" y="707048"/>
                    <a:pt x="4318739" y="713558"/>
                  </a:cubicBezTo>
                  <a:cubicBezTo>
                    <a:pt x="4312229" y="720068"/>
                    <a:pt x="4303399" y="723725"/>
                    <a:pt x="4294193" y="723725"/>
                  </a:cubicBezTo>
                  <a:lnTo>
                    <a:pt x="34713" y="723725"/>
                  </a:lnTo>
                  <a:cubicBezTo>
                    <a:pt x="25507" y="723725"/>
                    <a:pt x="16677" y="720068"/>
                    <a:pt x="10167" y="713558"/>
                  </a:cubicBezTo>
                  <a:cubicBezTo>
                    <a:pt x="3657" y="707048"/>
                    <a:pt x="0" y="698219"/>
                    <a:pt x="0" y="689012"/>
                  </a:cubicBezTo>
                  <a:lnTo>
                    <a:pt x="0" y="34713"/>
                  </a:lnTo>
                  <a:cubicBezTo>
                    <a:pt x="0" y="25507"/>
                    <a:pt x="3657" y="16677"/>
                    <a:pt x="10167" y="10167"/>
                  </a:cubicBezTo>
                  <a:cubicBezTo>
                    <a:pt x="16677" y="3657"/>
                    <a:pt x="25507" y="0"/>
                    <a:pt x="34713" y="0"/>
                  </a:cubicBezTo>
                  <a:close/>
                </a:path>
              </a:pathLst>
            </a:custGeom>
            <a:solidFill>
              <a:srgbClr val="005B52"/>
            </a:solidFill>
            <a:ln cap="rnd">
              <a:noFill/>
              <a:prstDash val="solid"/>
              <a:round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4328906" cy="7618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flipV="1">
            <a:off x="8132655" y="8133636"/>
            <a:ext cx="351013" cy="351013"/>
          </a:xfrm>
          <a:custGeom>
            <a:avLst/>
            <a:gdLst/>
            <a:ahLst/>
            <a:cxnLst/>
            <a:rect l="l" t="t" r="r" b="b"/>
            <a:pathLst>
              <a:path w="351013" h="351013">
                <a:moveTo>
                  <a:pt x="0" y="351012"/>
                </a:moveTo>
                <a:lnTo>
                  <a:pt x="351013" y="351012"/>
                </a:lnTo>
                <a:lnTo>
                  <a:pt x="351013" y="0"/>
                </a:lnTo>
                <a:lnTo>
                  <a:pt x="0" y="0"/>
                </a:lnTo>
                <a:lnTo>
                  <a:pt x="0" y="35101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V="1">
            <a:off x="13268270" y="8133636"/>
            <a:ext cx="351013" cy="351013"/>
          </a:xfrm>
          <a:custGeom>
            <a:avLst/>
            <a:gdLst/>
            <a:ahLst/>
            <a:cxnLst/>
            <a:rect l="l" t="t" r="r" b="b"/>
            <a:pathLst>
              <a:path w="351013" h="351013">
                <a:moveTo>
                  <a:pt x="0" y="351012"/>
                </a:moveTo>
                <a:lnTo>
                  <a:pt x="351013" y="351012"/>
                </a:lnTo>
                <a:lnTo>
                  <a:pt x="351013" y="0"/>
                </a:lnTo>
                <a:lnTo>
                  <a:pt x="0" y="0"/>
                </a:lnTo>
                <a:lnTo>
                  <a:pt x="0" y="35101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610274" y="918854"/>
            <a:ext cx="14935347" cy="114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87"/>
              </a:lnSpc>
            </a:pPr>
            <a:r>
              <a:rPr lang="en-US" sz="670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1. Orang </a:t>
            </a:r>
            <a:r>
              <a:rPr lang="en-US" sz="670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Pendarahan</a:t>
            </a:r>
            <a:r>
              <a:rPr lang="en-US" sz="670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70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telah</a:t>
            </a:r>
            <a:r>
              <a:rPr lang="en-US" sz="6705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6705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sembuh</a:t>
            </a:r>
            <a:endParaRPr lang="en-US" sz="6705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15184" y="1965961"/>
            <a:ext cx="10345757" cy="1290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598"/>
              </a:lnSpc>
            </a:pPr>
            <a:r>
              <a:rPr lang="en-US" sz="757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2. Orang </a:t>
            </a:r>
            <a:r>
              <a:rPr lang="en-US" sz="757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Buta</a:t>
            </a:r>
            <a:r>
              <a:rPr lang="en-US" sz="757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  <a:r>
              <a:rPr lang="en-US" sz="757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melihat</a:t>
            </a:r>
            <a:r>
              <a:rPr lang="en-US" sz="757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72085" y="3180288"/>
            <a:ext cx="11079196" cy="1216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12"/>
              </a:lnSpc>
            </a:pPr>
            <a:r>
              <a:rPr lang="en-US" sz="708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3. Orang </a:t>
            </a:r>
            <a:r>
              <a:rPr lang="en-US" sz="708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lumpuh</a:t>
            </a:r>
            <a:r>
              <a:rPr lang="en-US" sz="708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Jalan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86385" y="4428308"/>
            <a:ext cx="9549328" cy="11769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35"/>
              </a:lnSpc>
            </a:pPr>
            <a:r>
              <a:rPr lang="en-US" sz="68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4. Orang </a:t>
            </a:r>
            <a:r>
              <a:rPr lang="en-US" sz="68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kusta</a:t>
            </a:r>
            <a:r>
              <a:rPr lang="en-US" sz="68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di </a:t>
            </a:r>
            <a:r>
              <a:rPr lang="en-US" sz="6882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tahir</a:t>
            </a:r>
            <a:r>
              <a:rPr lang="en-US" sz="6882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42790" y="7277037"/>
            <a:ext cx="17602420" cy="23294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88"/>
              </a:lnSpc>
            </a:pPr>
            <a:r>
              <a:rPr lang="en-US" sz="4420" b="1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Sekarang aku percaya bahwa aku telah sembuh dari segala penyakit dan memiliki lebih dari cukup, bahwa aku tidak kekurangan apa pun.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348464" y="206515"/>
            <a:ext cx="4271412" cy="523621"/>
            <a:chOff x="0" y="0"/>
            <a:chExt cx="5695216" cy="698161"/>
          </a:xfrm>
        </p:grpSpPr>
        <p:sp>
          <p:nvSpPr>
            <p:cNvPr id="13" name="TextBox 13"/>
            <p:cNvSpPr txBox="1"/>
            <p:nvPr/>
          </p:nvSpPr>
          <p:spPr>
            <a:xfrm>
              <a:off x="850561" y="3063"/>
              <a:ext cx="4844656" cy="644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3"/>
                </a:lnSpc>
                <a:spcBef>
                  <a:spcPct val="0"/>
                </a:spcBef>
              </a:pPr>
              <a:r>
                <a:rPr lang="en-US" sz="2695" b="1">
                  <a:solidFill>
                    <a:srgbClr val="13222B">
                      <a:alpha val="80000"/>
                    </a:srgbClr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GPHI -MARANATHA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698161" cy="698161"/>
            </a:xfrm>
            <a:custGeom>
              <a:avLst/>
              <a:gdLst/>
              <a:ahLst/>
              <a:cxnLst/>
              <a:rect l="l" t="t" r="r" b="b"/>
              <a:pathLst>
                <a:path w="698161" h="698161">
                  <a:moveTo>
                    <a:pt x="0" y="0"/>
                  </a:moveTo>
                  <a:lnTo>
                    <a:pt x="698161" y="0"/>
                  </a:lnTo>
                  <a:lnTo>
                    <a:pt x="698161" y="698161"/>
                  </a:lnTo>
                  <a:lnTo>
                    <a:pt x="0" y="698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F2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657600" y="4052079"/>
            <a:ext cx="13563600" cy="21828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7796"/>
              </a:lnSpc>
            </a:pPr>
            <a:r>
              <a:rPr lang="en-US" sz="13400" b="1" spc="-947" dirty="0">
                <a:solidFill>
                  <a:srgbClr val="13222B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GOD BLESS YOU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593595" y="318606"/>
            <a:ext cx="4271412" cy="523621"/>
            <a:chOff x="0" y="0"/>
            <a:chExt cx="5695216" cy="698161"/>
          </a:xfrm>
        </p:grpSpPr>
        <p:sp>
          <p:nvSpPr>
            <p:cNvPr id="6" name="TextBox 6"/>
            <p:cNvSpPr txBox="1"/>
            <p:nvPr/>
          </p:nvSpPr>
          <p:spPr>
            <a:xfrm>
              <a:off x="850561" y="3063"/>
              <a:ext cx="4844656" cy="6442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773"/>
                </a:lnSpc>
                <a:spcBef>
                  <a:spcPct val="0"/>
                </a:spcBef>
              </a:pPr>
              <a:r>
                <a:rPr lang="en-US" sz="2695" b="1">
                  <a:solidFill>
                    <a:srgbClr val="13222B">
                      <a:alpha val="80000"/>
                    </a:srgbClr>
                  </a:solidFill>
                  <a:latin typeface="Arial MT Pro Bold"/>
                  <a:ea typeface="Arial MT Pro Bold"/>
                  <a:cs typeface="Arial MT Pro Bold"/>
                  <a:sym typeface="Arial MT Pro Bold"/>
                </a:rPr>
                <a:t>GPHI -MARANATHA</a:t>
              </a:r>
            </a:p>
          </p:txBody>
        </p:sp>
        <p:sp>
          <p:nvSpPr>
            <p:cNvPr id="7" name="Freeform 7"/>
            <p:cNvSpPr/>
            <p:nvPr/>
          </p:nvSpPr>
          <p:spPr>
            <a:xfrm>
              <a:off x="0" y="0"/>
              <a:ext cx="698161" cy="698161"/>
            </a:xfrm>
            <a:custGeom>
              <a:avLst/>
              <a:gdLst/>
              <a:ahLst/>
              <a:cxnLst/>
              <a:rect l="l" t="t" r="r" b="b"/>
              <a:pathLst>
                <a:path w="698161" h="698161">
                  <a:moveTo>
                    <a:pt x="0" y="0"/>
                  </a:moveTo>
                  <a:lnTo>
                    <a:pt x="698161" y="0"/>
                  </a:lnTo>
                  <a:lnTo>
                    <a:pt x="698161" y="698161"/>
                  </a:lnTo>
                  <a:lnTo>
                    <a:pt x="0" y="6981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280</Words>
  <Application>Microsoft Office PowerPoint</Application>
  <PresentationFormat>Custom</PresentationFormat>
  <Paragraphs>59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Arial MT Pro Bold</vt:lpstr>
      <vt:lpstr>Canva Sans Bold</vt:lpstr>
      <vt:lpstr>Arial</vt:lpstr>
      <vt:lpstr>Arial MT Pro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Modern Brand Strategy Presentation 10 Page</dc:title>
  <cp:lastModifiedBy>user</cp:lastModifiedBy>
  <cp:revision>3</cp:revision>
  <dcterms:created xsi:type="dcterms:W3CDTF">2006-08-16T00:00:00Z</dcterms:created>
  <dcterms:modified xsi:type="dcterms:W3CDTF">2026-04-26T05:42:11Z</dcterms:modified>
  <dc:identifier>DAHH6oPdg6w</dc:identifier>
</cp:coreProperties>
</file>