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64" r:id="rId5"/>
    <p:sldId id="265" r:id="rId6"/>
    <p:sldId id="258" r:id="rId7"/>
    <p:sldId id="259" r:id="rId8"/>
    <p:sldId id="260" r:id="rId9"/>
    <p:sldId id="261" r:id="rId10"/>
    <p:sldId id="262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2011680"/>
            <a:ext cx="10362895" cy="10874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  <a:defRPr sz="4400" b="1">
                <a:solidFill>
                  <a:srgbClr val="212529"/>
                </a:solidFill>
                <a:latin typeface="Arial"/>
              </a:defRPr>
            </a:pPr>
            <a:r>
              <a:rPr dirty="0"/>
              <a:t>PERCAYALAH KEPADA TUHAN</a:t>
            </a:r>
          </a:p>
          <a:p>
            <a:pPr algn="ctr">
              <a:spcAft>
                <a:spcPts val="2400"/>
              </a:spcAft>
              <a:defRPr sz="2000">
                <a:solidFill>
                  <a:srgbClr val="6B46C1"/>
                </a:solidFill>
                <a:latin typeface="Arial"/>
              </a:defRPr>
            </a:pPr>
            <a:r>
              <a:rPr dirty="0"/>
              <a:t>Kuasa Iman yang </a:t>
            </a:r>
            <a:r>
              <a:rPr dirty="0" err="1"/>
              <a:t>Memindahkan</a:t>
            </a:r>
            <a:r>
              <a:rPr dirty="0"/>
              <a:t> </a:t>
            </a:r>
            <a:r>
              <a:rPr dirty="0" err="1"/>
              <a:t>Gunung</a:t>
            </a:r>
            <a:r>
              <a:rPr dirty="0"/>
              <a:t>  |  Markus 11:22-2</a:t>
            </a:r>
            <a:r>
              <a:rPr lang="en-US" dirty="0"/>
              <a:t>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3988" y="683796"/>
            <a:ext cx="10728655" cy="6360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6B46C1"/>
                </a:solidFill>
                <a:latin typeface="Arial"/>
              </a:defRPr>
            </a:pPr>
            <a:r>
              <a:rPr dirty="0"/>
              <a:t>SERMON: PERCAYALAH KEPADA TUHAN</a:t>
            </a:r>
          </a:p>
          <a:p>
            <a:pPr>
              <a:defRPr sz="2800" b="1">
                <a:solidFill>
                  <a:srgbClr val="212529"/>
                </a:solidFill>
                <a:latin typeface="Arial"/>
              </a:defRPr>
            </a:pPr>
            <a:r>
              <a:rPr dirty="0"/>
              <a:t>Markus 11:22-23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09117" y="1993187"/>
            <a:ext cx="9573459" cy="330263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30000"/>
              </a:lnSpc>
              <a:defRPr sz="2200" i="1">
                <a:solidFill>
                  <a:srgbClr val="212529"/>
                </a:solidFill>
                <a:latin typeface="Arial"/>
              </a:defRPr>
            </a:pPr>
            <a:r>
              <a:rPr sz="2800" dirty="0" err="1"/>
              <a:t>Yesus</a:t>
            </a:r>
            <a:r>
              <a:rPr sz="2800" dirty="0"/>
              <a:t> </a:t>
            </a:r>
            <a:r>
              <a:rPr sz="2800" dirty="0" err="1"/>
              <a:t>menjawab</a:t>
            </a:r>
            <a:r>
              <a:rPr sz="2800" dirty="0"/>
              <a:t> </a:t>
            </a:r>
            <a:r>
              <a:rPr sz="2800" dirty="0" err="1"/>
              <a:t>mereka</a:t>
            </a:r>
            <a:r>
              <a:rPr sz="2800" dirty="0"/>
              <a:t>: "</a:t>
            </a:r>
            <a:r>
              <a:rPr sz="2800" dirty="0" err="1"/>
              <a:t>Percayalah</a:t>
            </a:r>
            <a:r>
              <a:rPr sz="2800" dirty="0"/>
              <a:t> </a:t>
            </a:r>
            <a:r>
              <a:rPr sz="2800" dirty="0" err="1"/>
              <a:t>kepada</a:t>
            </a:r>
            <a:r>
              <a:rPr sz="2800" dirty="0"/>
              <a:t> Allah! Aku </a:t>
            </a:r>
            <a:r>
              <a:rPr sz="2800" dirty="0" err="1"/>
              <a:t>berkata</a:t>
            </a:r>
            <a:r>
              <a:rPr sz="2800" dirty="0"/>
              <a:t> </a:t>
            </a:r>
            <a:r>
              <a:rPr sz="2800" dirty="0" err="1"/>
              <a:t>kepadamu</a:t>
            </a:r>
            <a:r>
              <a:rPr sz="2800" dirty="0"/>
              <a:t>: </a:t>
            </a:r>
            <a:r>
              <a:rPr sz="2800" dirty="0" err="1"/>
              <a:t>Sesungguhnya</a:t>
            </a:r>
            <a:r>
              <a:rPr sz="2800" dirty="0"/>
              <a:t> </a:t>
            </a:r>
            <a:r>
              <a:rPr sz="2800" dirty="0" err="1"/>
              <a:t>barangsiapa</a:t>
            </a:r>
            <a:r>
              <a:rPr sz="2800" dirty="0"/>
              <a:t> </a:t>
            </a:r>
            <a:r>
              <a:rPr sz="2800" dirty="0" err="1"/>
              <a:t>berkata</a:t>
            </a:r>
            <a:r>
              <a:rPr sz="2800" dirty="0"/>
              <a:t> </a:t>
            </a:r>
            <a:r>
              <a:rPr sz="2800" dirty="0" err="1"/>
              <a:t>kepada</a:t>
            </a:r>
            <a:r>
              <a:rPr sz="2800" dirty="0"/>
              <a:t> </a:t>
            </a:r>
            <a:r>
              <a:rPr sz="2800" dirty="0" err="1"/>
              <a:t>gunung</a:t>
            </a:r>
            <a:r>
              <a:rPr sz="2800" dirty="0"/>
              <a:t> </a:t>
            </a:r>
            <a:r>
              <a:rPr sz="2800" dirty="0" err="1"/>
              <a:t>ini</a:t>
            </a:r>
            <a:r>
              <a:rPr sz="2800" dirty="0"/>
              <a:t>: </a:t>
            </a:r>
            <a:r>
              <a:rPr sz="2800" dirty="0" err="1"/>
              <a:t>Beranjaklah</a:t>
            </a:r>
            <a:r>
              <a:rPr sz="2800" dirty="0"/>
              <a:t> dan </a:t>
            </a:r>
            <a:r>
              <a:rPr sz="2800" dirty="0" err="1"/>
              <a:t>tercampaklah</a:t>
            </a:r>
            <a:r>
              <a:rPr sz="2800" dirty="0"/>
              <a:t> </a:t>
            </a:r>
            <a:r>
              <a:rPr sz="2800" dirty="0" err="1"/>
              <a:t>ke</a:t>
            </a:r>
            <a:r>
              <a:rPr sz="2800" dirty="0"/>
              <a:t> </a:t>
            </a:r>
            <a:r>
              <a:rPr sz="2800" dirty="0" err="1"/>
              <a:t>dalam</a:t>
            </a:r>
            <a:r>
              <a:rPr sz="2800" dirty="0"/>
              <a:t> </a:t>
            </a:r>
            <a:r>
              <a:rPr sz="2800" dirty="0" err="1"/>
              <a:t>laut</a:t>
            </a:r>
            <a:r>
              <a:rPr sz="2800" dirty="0"/>
              <a:t>! </a:t>
            </a:r>
            <a:r>
              <a:rPr sz="2800" dirty="0" err="1"/>
              <a:t>asal</a:t>
            </a:r>
            <a:r>
              <a:rPr sz="2800" dirty="0"/>
              <a:t> </a:t>
            </a:r>
            <a:r>
              <a:rPr sz="2800" dirty="0" err="1"/>
              <a:t>tidak</a:t>
            </a:r>
            <a:r>
              <a:rPr sz="2800" dirty="0"/>
              <a:t> </a:t>
            </a:r>
            <a:r>
              <a:rPr sz="2800" dirty="0" err="1"/>
              <a:t>bimbang</a:t>
            </a:r>
            <a:r>
              <a:rPr sz="2800" dirty="0"/>
              <a:t> </a:t>
            </a:r>
            <a:r>
              <a:rPr sz="2800" dirty="0" err="1"/>
              <a:t>hatinya</a:t>
            </a:r>
            <a:r>
              <a:rPr sz="2800" dirty="0"/>
              <a:t>, </a:t>
            </a:r>
            <a:r>
              <a:rPr sz="2800" dirty="0" err="1"/>
              <a:t>tetapi</a:t>
            </a:r>
            <a:r>
              <a:rPr sz="2800" dirty="0"/>
              <a:t> </a:t>
            </a:r>
            <a:r>
              <a:rPr sz="2800" dirty="0" err="1"/>
              <a:t>percaya</a:t>
            </a:r>
            <a:r>
              <a:rPr sz="2800" dirty="0"/>
              <a:t>, </a:t>
            </a:r>
            <a:r>
              <a:rPr sz="2800" dirty="0" err="1"/>
              <a:t>bahwa</a:t>
            </a:r>
            <a:r>
              <a:rPr sz="2800" dirty="0"/>
              <a:t> </a:t>
            </a:r>
            <a:r>
              <a:rPr sz="2800" dirty="0" err="1"/>
              <a:t>apa</a:t>
            </a:r>
            <a:r>
              <a:rPr sz="2800" dirty="0"/>
              <a:t> yang </a:t>
            </a:r>
            <a:r>
              <a:rPr sz="2800" dirty="0" err="1"/>
              <a:t>dikatakannya</a:t>
            </a:r>
            <a:r>
              <a:rPr sz="2800" dirty="0"/>
              <a:t> </a:t>
            </a:r>
            <a:r>
              <a:rPr sz="2800" dirty="0" err="1"/>
              <a:t>itu</a:t>
            </a:r>
            <a:r>
              <a:rPr sz="2800" dirty="0"/>
              <a:t> </a:t>
            </a:r>
            <a:r>
              <a:rPr sz="2800" dirty="0" err="1"/>
              <a:t>akan</a:t>
            </a:r>
            <a:r>
              <a:rPr sz="2800" dirty="0"/>
              <a:t> </a:t>
            </a:r>
            <a:r>
              <a:rPr sz="2800" dirty="0" err="1"/>
              <a:t>terjadi</a:t>
            </a:r>
            <a:r>
              <a:rPr sz="2800" dirty="0"/>
              <a:t>, </a:t>
            </a:r>
            <a:r>
              <a:rPr sz="2800" dirty="0" err="1"/>
              <a:t>maka</a:t>
            </a:r>
            <a:r>
              <a:rPr sz="2800" dirty="0"/>
              <a:t> </a:t>
            </a:r>
            <a:r>
              <a:rPr sz="2800" dirty="0" err="1"/>
              <a:t>hal</a:t>
            </a:r>
            <a:r>
              <a:rPr sz="2800" dirty="0"/>
              <a:t> </a:t>
            </a:r>
            <a:r>
              <a:rPr sz="2800" dirty="0" err="1"/>
              <a:t>itu</a:t>
            </a:r>
            <a:r>
              <a:rPr sz="2800" dirty="0"/>
              <a:t> </a:t>
            </a:r>
            <a:r>
              <a:rPr sz="2800" dirty="0" err="1"/>
              <a:t>akan</a:t>
            </a:r>
            <a:r>
              <a:rPr sz="2800" dirty="0"/>
              <a:t> </a:t>
            </a:r>
            <a:r>
              <a:rPr sz="2800" dirty="0" err="1"/>
              <a:t>terjadi</a:t>
            </a:r>
            <a:r>
              <a:rPr sz="2800" dirty="0"/>
              <a:t> </a:t>
            </a:r>
            <a:r>
              <a:rPr sz="2800" dirty="0" err="1"/>
              <a:t>baginya</a:t>
            </a:r>
            <a:r>
              <a:rPr sz="2800" dirty="0"/>
              <a:t>."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5978" y="1500331"/>
            <a:ext cx="9977920" cy="306301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Percaya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kepada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Tuhan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adalah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kepercayaan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penyandaran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diri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komitmen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aktif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kepada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Tuhan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didasarkan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pada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karakter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-Nya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telah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dinyatakan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Keyakinan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Pemahaman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mendasar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bahwa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Allah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itu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ada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Firman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-Nya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akurat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mengasihi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umat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manusia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Komitmen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Keputusan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pribadi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diambil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dengan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sadar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untuk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menyerahkan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hidup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Anda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dalam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tangan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Allah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serta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secara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aktif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mengandalkan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Dia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demi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bimbingan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keselamatan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10BE2E-BA1F-4D8E-A3A8-7AF4FB798C26}"/>
              </a:ext>
            </a:extLst>
          </p:cNvPr>
          <p:cNvSpPr txBox="1"/>
          <p:nvPr/>
        </p:nvSpPr>
        <p:spPr>
          <a:xfrm>
            <a:off x="526037" y="473537"/>
            <a:ext cx="10728655" cy="6360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6B46C1"/>
                </a:solidFill>
                <a:latin typeface="Arial"/>
              </a:defRPr>
            </a:pPr>
            <a:r>
              <a:rPr dirty="0"/>
              <a:t>SERMON: PERCAYALAH KEPADA TUHAN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FOKUS PADA DUA HAL</a:t>
            </a:r>
          </a:p>
        </p:txBody>
      </p:sp>
    </p:spTree>
    <p:extLst>
      <p:ext uri="{BB962C8B-B14F-4D97-AF65-F5344CB8AC3E}">
        <p14:creationId xmlns:p14="http://schemas.microsoft.com/office/powerpoint/2010/main" val="2823765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EF8D81E-2F4C-493F-8607-35292BD69661}"/>
              </a:ext>
            </a:extLst>
          </p:cNvPr>
          <p:cNvSpPr txBox="1"/>
          <p:nvPr/>
        </p:nvSpPr>
        <p:spPr>
          <a:xfrm>
            <a:off x="526038" y="1458930"/>
            <a:ext cx="11207050" cy="44311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Terkadang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orang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bisa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memercayai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apa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pun yang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mereka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rasakan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dapat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memberikan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rasa 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aman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-</a:t>
            </a:r>
            <a:r>
              <a:rPr lang="en-US" sz="2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Mazmur</a:t>
            </a:r>
            <a: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20:7</a:t>
            </a:r>
            <a:endParaRPr lang="en-US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endParaRPr lang="en-US" sz="18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KEPADA SIAPA KITA MEMERCAYAKAN DIRI DI MASA-MASA SULIT?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Yeremiah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9:23-24</a:t>
            </a: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23Beginilah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firman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Tuhan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”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Janganlah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orang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bijaksana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bermegah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karena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kebijaksanaannya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janganlah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orang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kuat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bermegah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karena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kekuatannya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janganlah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orang kaya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bermegah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karena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kekayaannya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24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tetapi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siapa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mau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bermegah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baiklah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bermegah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karena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berikut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bahwa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ia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memahami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mengenal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Aku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bahwa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Akulah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Tuhan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yang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menunjukkan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kasih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setia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keadilan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dan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kebenaran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 </a:t>
            </a:r>
            <a:r>
              <a:rPr lang="en-US" sz="2400" b="1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bumi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sungguh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semuanya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itu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Kusukai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demikianlah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firman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400" i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Tuhan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.”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3954A4-EA33-4EDD-B31E-655249BF785E}"/>
              </a:ext>
            </a:extLst>
          </p:cNvPr>
          <p:cNvSpPr txBox="1"/>
          <p:nvPr/>
        </p:nvSpPr>
        <p:spPr>
          <a:xfrm>
            <a:off x="526037" y="473537"/>
            <a:ext cx="10728655" cy="6360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6B46C1"/>
                </a:solidFill>
                <a:latin typeface="Arial"/>
              </a:defRPr>
            </a:pPr>
            <a:r>
              <a:rPr dirty="0"/>
              <a:t>SERMON: PERCAYALAH KEPADA TUHAN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SALA FOKUS PADA </a:t>
            </a:r>
            <a:r>
              <a:rPr lang="en-US" sz="2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MASA-MASA SULIT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1813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3C5637-DAE5-432F-880E-6C00DC01A325}"/>
              </a:ext>
            </a:extLst>
          </p:cNvPr>
          <p:cNvSpPr txBox="1"/>
          <p:nvPr/>
        </p:nvSpPr>
        <p:spPr>
          <a:xfrm>
            <a:off x="914400" y="2443195"/>
            <a:ext cx="10362895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800"/>
              </a:spcAft>
              <a:defRPr sz="4400" b="1">
                <a:solidFill>
                  <a:srgbClr val="212529"/>
                </a:solidFill>
                <a:latin typeface="Arial"/>
              </a:defRPr>
            </a:pPr>
            <a:r>
              <a:rPr dirty="0"/>
              <a:t>PERCAYALAH KEPADA TUHAN</a:t>
            </a:r>
          </a:p>
        </p:txBody>
      </p:sp>
    </p:spTree>
    <p:extLst>
      <p:ext uri="{BB962C8B-B14F-4D97-AF65-F5344CB8AC3E}">
        <p14:creationId xmlns:p14="http://schemas.microsoft.com/office/powerpoint/2010/main" val="2118834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6360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6B46C1"/>
                </a:solidFill>
                <a:latin typeface="Arial"/>
              </a:defRPr>
            </a:pPr>
            <a:r>
              <a:rPr dirty="0"/>
              <a:t>SERMON: PERCAYALAH KEPADA TUHAN</a:t>
            </a:r>
          </a:p>
          <a:p>
            <a:pPr>
              <a:defRPr sz="2800" b="1">
                <a:solidFill>
                  <a:srgbClr val="212529"/>
                </a:solidFill>
                <a:latin typeface="Arial"/>
              </a:defRPr>
            </a:pPr>
            <a:r>
              <a:rPr dirty="0" err="1"/>
              <a:t>Masalah</a:t>
            </a:r>
            <a:r>
              <a:rPr dirty="0"/>
              <a:t> </a:t>
            </a:r>
            <a:r>
              <a:rPr dirty="0" err="1"/>
              <a:t>Pandangan</a:t>
            </a:r>
            <a:r>
              <a:rPr dirty="0"/>
              <a:t> Kita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5120640" cy="28418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6B46C1"/>
                </a:solidFill>
                <a:latin typeface="Arial"/>
              </a:defRPr>
            </a:pPr>
            <a:r>
              <a:rPr dirty="0" err="1"/>
              <a:t>Realitas</a:t>
            </a:r>
            <a:r>
              <a:rPr dirty="0"/>
              <a:t> </a:t>
            </a:r>
            <a:r>
              <a:rPr dirty="0" err="1"/>
              <a:t>Hidup</a:t>
            </a:r>
            <a:r>
              <a:rPr dirty="0"/>
              <a:t> Kita</a:t>
            </a:r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r>
              <a:rPr sz="1600" dirty="0"/>
              <a:t>• Kita </a:t>
            </a:r>
            <a:r>
              <a:rPr sz="1600" dirty="0" err="1"/>
              <a:t>hidup</a:t>
            </a:r>
            <a:r>
              <a:rPr sz="1600" dirty="0"/>
              <a:t> di dunia yang </a:t>
            </a:r>
            <a:r>
              <a:rPr sz="1600" dirty="0" err="1"/>
              <a:t>menuntut</a:t>
            </a:r>
            <a:r>
              <a:rPr sz="1600" dirty="0"/>
              <a:t> </a:t>
            </a:r>
            <a:r>
              <a:rPr sz="1600" dirty="0" err="1"/>
              <a:t>bukti</a:t>
            </a:r>
            <a:r>
              <a:rPr sz="1600" dirty="0"/>
              <a:t> visual dan data.</a:t>
            </a:r>
            <a:endParaRPr lang="en-US" sz="1600"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endParaRPr sz="1600"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r>
              <a:rPr sz="1600" dirty="0"/>
              <a:t>• </a:t>
            </a:r>
            <a:r>
              <a:rPr sz="1600" dirty="0" err="1"/>
              <a:t>Saat</a:t>
            </a:r>
            <a:r>
              <a:rPr sz="1600" dirty="0"/>
              <a:t> </a:t>
            </a:r>
            <a:r>
              <a:rPr sz="1600" dirty="0" err="1"/>
              <a:t>badai</a:t>
            </a:r>
            <a:r>
              <a:rPr sz="1600" dirty="0"/>
              <a:t> </a:t>
            </a:r>
            <a:r>
              <a:rPr sz="1600" dirty="0" err="1"/>
              <a:t>hidup</a:t>
            </a:r>
            <a:r>
              <a:rPr sz="1600" dirty="0"/>
              <a:t> </a:t>
            </a:r>
            <a:r>
              <a:rPr sz="1600" dirty="0" err="1"/>
              <a:t>datang</a:t>
            </a:r>
            <a:r>
              <a:rPr sz="1600" dirty="0"/>
              <a:t>, </a:t>
            </a:r>
            <a:r>
              <a:rPr sz="1600" dirty="0" err="1"/>
              <a:t>naluri</a:t>
            </a:r>
            <a:r>
              <a:rPr sz="1600" dirty="0"/>
              <a:t> </a:t>
            </a:r>
            <a:r>
              <a:rPr sz="1600" dirty="0" err="1"/>
              <a:t>kita</a:t>
            </a:r>
            <a:r>
              <a:rPr sz="1600" dirty="0"/>
              <a:t> </a:t>
            </a:r>
            <a:r>
              <a:rPr sz="1600" dirty="0" err="1"/>
              <a:t>adalah</a:t>
            </a:r>
            <a:r>
              <a:rPr sz="1600" dirty="0"/>
              <a:t> </a:t>
            </a:r>
            <a:r>
              <a:rPr sz="1600" dirty="0" err="1"/>
              <a:t>panik</a:t>
            </a:r>
            <a:r>
              <a:rPr sz="1600" dirty="0"/>
              <a:t>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mengandalkan</a:t>
            </a:r>
            <a:r>
              <a:rPr sz="1600" dirty="0"/>
              <a:t> </a:t>
            </a:r>
            <a:r>
              <a:rPr sz="1600" dirty="0" err="1"/>
              <a:t>kekuatan</a:t>
            </a:r>
            <a:r>
              <a:rPr sz="1600" dirty="0"/>
              <a:t> </a:t>
            </a:r>
            <a:r>
              <a:rPr sz="1600" dirty="0" err="1"/>
              <a:t>sendiri</a:t>
            </a:r>
            <a:r>
              <a:rPr sz="1600" dirty="0"/>
              <a:t>.</a:t>
            </a:r>
            <a:endParaRPr lang="en-US" sz="1600"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endParaRPr sz="1600"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r>
              <a:rPr sz="1600" dirty="0"/>
              <a:t>• Iman </a:t>
            </a:r>
            <a:r>
              <a:rPr sz="1600" dirty="0" err="1"/>
              <a:t>sejati</a:t>
            </a:r>
            <a:r>
              <a:rPr sz="1600" dirty="0"/>
              <a:t> </a:t>
            </a:r>
            <a:r>
              <a:rPr sz="1600" dirty="0" err="1"/>
              <a:t>menuntut</a:t>
            </a:r>
            <a:r>
              <a:rPr sz="1600" dirty="0"/>
              <a:t> </a:t>
            </a:r>
            <a:r>
              <a:rPr sz="1600" dirty="0" err="1"/>
              <a:t>kita</a:t>
            </a:r>
            <a:r>
              <a:rPr sz="1600" dirty="0"/>
              <a:t> </a:t>
            </a:r>
            <a:r>
              <a:rPr sz="1600" dirty="0" err="1"/>
              <a:t>mengubah</a:t>
            </a:r>
            <a:r>
              <a:rPr sz="1600" dirty="0"/>
              <a:t> </a:t>
            </a:r>
            <a:r>
              <a:rPr sz="1600" dirty="0" err="1"/>
              <a:t>arah</a:t>
            </a:r>
            <a:r>
              <a:rPr sz="1600" dirty="0"/>
              <a:t> </a:t>
            </a:r>
            <a:r>
              <a:rPr sz="1600" dirty="0" err="1"/>
              <a:t>pandangan</a:t>
            </a:r>
            <a:r>
              <a:rPr sz="1600" dirty="0"/>
              <a:t> </a:t>
            </a:r>
            <a:r>
              <a:rPr sz="1600" dirty="0" err="1"/>
              <a:t>kita</a:t>
            </a:r>
            <a:r>
              <a:rPr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60" y="2011680"/>
            <a:ext cx="5120640" cy="30936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212529"/>
                </a:solidFill>
                <a:latin typeface="Arial"/>
              </a:defRPr>
            </a:pPr>
            <a:r>
              <a:rPr dirty="0"/>
              <a:t>ILUSTRASI: Koin &amp; </a:t>
            </a:r>
            <a:r>
              <a:rPr dirty="0" err="1"/>
              <a:t>Matahari</a:t>
            </a:r>
            <a:endParaRPr dirty="0"/>
          </a:p>
          <a:p>
            <a:pPr>
              <a:lnSpc>
                <a:spcPct val="120000"/>
              </a:lnSpc>
              <a:defRPr sz="1500">
                <a:solidFill>
                  <a:srgbClr val="6C757D"/>
                </a:solidFill>
                <a:latin typeface="Arial"/>
              </a:defRPr>
            </a:pPr>
            <a:r>
              <a:rPr sz="1600" dirty="0"/>
              <a:t>Jika Anda </a:t>
            </a:r>
            <a:r>
              <a:rPr sz="1600" dirty="0" err="1"/>
              <a:t>memegang</a:t>
            </a:r>
            <a:r>
              <a:rPr sz="1600" dirty="0"/>
              <a:t> </a:t>
            </a:r>
            <a:r>
              <a:rPr sz="1600" dirty="0" err="1"/>
              <a:t>sekeping</a:t>
            </a:r>
            <a:r>
              <a:rPr sz="1600" dirty="0"/>
              <a:t> </a:t>
            </a:r>
            <a:r>
              <a:rPr sz="1600" dirty="0" err="1"/>
              <a:t>koin</a:t>
            </a:r>
            <a:r>
              <a:rPr sz="1600" dirty="0"/>
              <a:t> </a:t>
            </a:r>
            <a:r>
              <a:rPr sz="1600" dirty="0" err="1"/>
              <a:t>kecil</a:t>
            </a:r>
            <a:r>
              <a:rPr sz="1600" dirty="0"/>
              <a:t> </a:t>
            </a:r>
            <a:r>
              <a:rPr sz="1600" dirty="0" err="1"/>
              <a:t>tepat</a:t>
            </a:r>
            <a:r>
              <a:rPr sz="1600" dirty="0"/>
              <a:t> di </a:t>
            </a:r>
            <a:r>
              <a:rPr sz="1600" dirty="0" err="1"/>
              <a:t>depan</a:t>
            </a:r>
            <a:r>
              <a:rPr sz="1600" dirty="0"/>
              <a:t> </a:t>
            </a:r>
            <a:r>
              <a:rPr sz="1600" dirty="0" err="1"/>
              <a:t>mata</a:t>
            </a:r>
            <a:r>
              <a:rPr sz="1600" dirty="0"/>
              <a:t> Anda, </a:t>
            </a:r>
            <a:r>
              <a:rPr sz="1600" dirty="0" err="1"/>
              <a:t>koin</a:t>
            </a:r>
            <a:r>
              <a:rPr sz="1600" dirty="0"/>
              <a:t> </a:t>
            </a:r>
            <a:r>
              <a:rPr sz="1600" dirty="0" err="1"/>
              <a:t>itu</a:t>
            </a:r>
            <a:r>
              <a:rPr sz="1600" dirty="0"/>
              <a:t> </a:t>
            </a:r>
            <a:r>
              <a:rPr sz="1600" dirty="0" err="1"/>
              <a:t>cukup</a:t>
            </a:r>
            <a:r>
              <a:rPr sz="1600" dirty="0"/>
              <a:t> </a:t>
            </a:r>
            <a:r>
              <a:rPr sz="1600" dirty="0" err="1"/>
              <a:t>besar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menutupi</a:t>
            </a:r>
            <a:r>
              <a:rPr sz="1600" dirty="0"/>
              <a:t> </a:t>
            </a:r>
            <a:r>
              <a:rPr sz="1600" dirty="0" err="1"/>
              <a:t>seluruh</a:t>
            </a:r>
            <a:r>
              <a:rPr sz="1600" dirty="0"/>
              <a:t> </a:t>
            </a:r>
            <a:r>
              <a:rPr sz="1600" dirty="0" err="1"/>
              <a:t>pemandangan</a:t>
            </a:r>
            <a:r>
              <a:rPr sz="1600" dirty="0"/>
              <a:t> </a:t>
            </a:r>
            <a:r>
              <a:rPr sz="1600" dirty="0" err="1"/>
              <a:t>matahari</a:t>
            </a:r>
            <a:r>
              <a:rPr sz="1600" dirty="0"/>
              <a:t> yang </a:t>
            </a:r>
            <a:r>
              <a:rPr sz="1600" dirty="0" err="1"/>
              <a:t>masif</a:t>
            </a:r>
            <a:r>
              <a:rPr sz="1600" dirty="0"/>
              <a:t>. </a:t>
            </a:r>
            <a:r>
              <a:rPr sz="1600" dirty="0" err="1"/>
              <a:t>Apakah</a:t>
            </a:r>
            <a:r>
              <a:rPr sz="1600" dirty="0"/>
              <a:t> </a:t>
            </a:r>
            <a:r>
              <a:rPr sz="1600" dirty="0" err="1"/>
              <a:t>koin</a:t>
            </a:r>
            <a:r>
              <a:rPr sz="1600" dirty="0"/>
              <a:t> </a:t>
            </a:r>
            <a:r>
              <a:rPr sz="1600" dirty="0" err="1"/>
              <a:t>itu</a:t>
            </a:r>
            <a:r>
              <a:rPr sz="1600" dirty="0"/>
              <a:t> </a:t>
            </a:r>
            <a:r>
              <a:rPr sz="1600" dirty="0" err="1"/>
              <a:t>lebih</a:t>
            </a:r>
            <a:r>
              <a:rPr sz="1600" dirty="0"/>
              <a:t> </a:t>
            </a:r>
            <a:r>
              <a:rPr sz="1600" dirty="0" err="1"/>
              <a:t>besar</a:t>
            </a:r>
            <a:r>
              <a:rPr sz="1600" dirty="0"/>
              <a:t> </a:t>
            </a:r>
            <a:r>
              <a:rPr sz="1600" dirty="0" err="1"/>
              <a:t>dari</a:t>
            </a:r>
            <a:r>
              <a:rPr sz="1600" dirty="0"/>
              <a:t> </a:t>
            </a:r>
            <a:r>
              <a:rPr sz="1600" dirty="0" err="1"/>
              <a:t>matahari</a:t>
            </a:r>
            <a:r>
              <a:rPr sz="1600" dirty="0"/>
              <a:t>? </a:t>
            </a:r>
            <a:r>
              <a:rPr sz="1600" dirty="0" err="1"/>
              <a:t>Tidak</a:t>
            </a:r>
            <a:r>
              <a:rPr sz="1600" dirty="0"/>
              <a:t>. Koin </a:t>
            </a:r>
            <a:r>
              <a:rPr sz="1600" dirty="0" err="1"/>
              <a:t>itu</a:t>
            </a:r>
            <a:r>
              <a:rPr sz="1600" dirty="0"/>
              <a:t> </a:t>
            </a:r>
            <a:r>
              <a:rPr sz="1600" dirty="0" err="1"/>
              <a:t>hanya</a:t>
            </a:r>
            <a:r>
              <a:rPr sz="1600" dirty="0"/>
              <a:t> </a:t>
            </a:r>
            <a:r>
              <a:rPr sz="1600" dirty="0" err="1"/>
              <a:t>terlalu</a:t>
            </a:r>
            <a:r>
              <a:rPr sz="1600" dirty="0"/>
              <a:t> </a:t>
            </a:r>
            <a:r>
              <a:rPr sz="1600" dirty="0" err="1"/>
              <a:t>dekat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mata</a:t>
            </a:r>
            <a:r>
              <a:rPr sz="1600" dirty="0"/>
              <a:t> Anda.</a:t>
            </a:r>
            <a:br>
              <a:rPr sz="1600" dirty="0"/>
            </a:br>
            <a:br>
              <a:rPr sz="1600" dirty="0"/>
            </a:br>
            <a:r>
              <a:rPr sz="1600" dirty="0"/>
              <a:t>Sama </a:t>
            </a:r>
            <a:r>
              <a:rPr sz="1600" dirty="0" err="1"/>
              <a:t>halnya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masalah</a:t>
            </a:r>
            <a:r>
              <a:rPr sz="1600" dirty="0"/>
              <a:t> </a:t>
            </a:r>
            <a:r>
              <a:rPr sz="1600" dirty="0" err="1"/>
              <a:t>kita</a:t>
            </a:r>
            <a:r>
              <a:rPr sz="1600" dirty="0"/>
              <a:t>. Ketika </a:t>
            </a:r>
            <a:r>
              <a:rPr sz="1600" dirty="0" err="1"/>
              <a:t>kita</a:t>
            </a:r>
            <a:r>
              <a:rPr sz="1600" dirty="0"/>
              <a:t> </a:t>
            </a:r>
            <a:r>
              <a:rPr sz="1600" dirty="0" err="1"/>
              <a:t>menempatkan</a:t>
            </a:r>
            <a:r>
              <a:rPr sz="1600" dirty="0"/>
              <a:t> </a:t>
            </a:r>
            <a:r>
              <a:rPr sz="1600" dirty="0" err="1"/>
              <a:t>masalah</a:t>
            </a:r>
            <a:r>
              <a:rPr sz="1600" dirty="0"/>
              <a:t> </a:t>
            </a:r>
            <a:r>
              <a:rPr sz="1600" dirty="0" err="1"/>
              <a:t>terlalu</a:t>
            </a:r>
            <a:r>
              <a:rPr sz="1600" dirty="0"/>
              <a:t> </a:t>
            </a:r>
            <a:r>
              <a:rPr sz="1600" dirty="0" err="1"/>
              <a:t>dekat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fokus</a:t>
            </a:r>
            <a:r>
              <a:rPr sz="1600" dirty="0"/>
              <a:t> </a:t>
            </a:r>
            <a:r>
              <a:rPr sz="1600" dirty="0" err="1"/>
              <a:t>kita</a:t>
            </a:r>
            <a:r>
              <a:rPr sz="1600" dirty="0"/>
              <a:t>, </a:t>
            </a:r>
            <a:r>
              <a:rPr sz="1600" dirty="0" err="1"/>
              <a:t>ia</a:t>
            </a:r>
            <a:r>
              <a:rPr sz="1600" dirty="0"/>
              <a:t> </a:t>
            </a:r>
            <a:r>
              <a:rPr sz="1600" dirty="0" err="1"/>
              <a:t>akan</a:t>
            </a:r>
            <a:r>
              <a:rPr sz="1600" dirty="0"/>
              <a:t> </a:t>
            </a:r>
            <a:r>
              <a:rPr sz="1600" dirty="0" err="1"/>
              <a:t>menutupi</a:t>
            </a:r>
            <a:r>
              <a:rPr sz="1600" dirty="0"/>
              <a:t> </a:t>
            </a:r>
            <a:r>
              <a:rPr sz="1600" dirty="0" err="1"/>
              <a:t>kebesaran</a:t>
            </a:r>
            <a:r>
              <a:rPr sz="1600" dirty="0"/>
              <a:t> </a:t>
            </a:r>
            <a:r>
              <a:rPr sz="1600" dirty="0" err="1"/>
              <a:t>Tuhan</a:t>
            </a:r>
            <a:r>
              <a:rPr sz="1600" dirty="0"/>
              <a:t> yang </a:t>
            </a:r>
            <a:r>
              <a:rPr sz="1600" dirty="0" err="1"/>
              <a:t>tak</a:t>
            </a:r>
            <a:r>
              <a:rPr sz="1600" dirty="0"/>
              <a:t> </a:t>
            </a:r>
            <a:r>
              <a:rPr sz="1600" dirty="0" err="1"/>
              <a:t>terbatas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6360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6B46C1"/>
                </a:solidFill>
                <a:latin typeface="Arial"/>
              </a:defRPr>
            </a:pPr>
            <a:r>
              <a:rPr dirty="0"/>
              <a:t>SERMON: PERCAYALAH KEPADA TUHAN</a:t>
            </a:r>
          </a:p>
          <a:p>
            <a:pPr>
              <a:defRPr sz="2800" b="1">
                <a:solidFill>
                  <a:srgbClr val="212529"/>
                </a:solidFill>
                <a:latin typeface="Arial"/>
              </a:defRPr>
            </a:pPr>
            <a:r>
              <a:rPr dirty="0" err="1"/>
              <a:t>Objek</a:t>
            </a:r>
            <a:r>
              <a:rPr dirty="0"/>
              <a:t> Iman Kita (Markus 11:22)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60306"/>
            <a:ext cx="4881062" cy="284180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6B46C1"/>
                </a:solidFill>
                <a:latin typeface="Arial"/>
              </a:defRPr>
            </a:pPr>
            <a:r>
              <a:rPr dirty="0" err="1"/>
              <a:t>Fokus</a:t>
            </a:r>
            <a:r>
              <a:rPr dirty="0"/>
              <a:t> pada </a:t>
            </a:r>
            <a:r>
              <a:rPr dirty="0" err="1"/>
              <a:t>Karakter</a:t>
            </a:r>
            <a:r>
              <a:rPr dirty="0"/>
              <a:t> </a:t>
            </a:r>
            <a:r>
              <a:rPr lang="en-US" dirty="0" err="1"/>
              <a:t>Tuhan</a:t>
            </a:r>
            <a:endParaRPr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r>
              <a:rPr sz="1600" b="1" dirty="0"/>
              <a:t>• </a:t>
            </a:r>
            <a:r>
              <a:rPr sz="1600" b="1" dirty="0" err="1"/>
              <a:t>Yesus</a:t>
            </a:r>
            <a:r>
              <a:rPr sz="1600" b="1" dirty="0"/>
              <a:t> </a:t>
            </a:r>
            <a:r>
              <a:rPr sz="1600" b="1" dirty="0" err="1"/>
              <a:t>berkata</a:t>
            </a:r>
            <a:r>
              <a:rPr sz="1600" b="1" dirty="0"/>
              <a:t>: </a:t>
            </a:r>
            <a:r>
              <a:rPr sz="1600" dirty="0"/>
              <a:t>'</a:t>
            </a:r>
            <a:r>
              <a:rPr sz="1600" dirty="0" err="1"/>
              <a:t>Percayalah</a:t>
            </a:r>
            <a:r>
              <a:rPr sz="1600" dirty="0"/>
              <a:t> </a:t>
            </a:r>
            <a:r>
              <a:rPr sz="1600" dirty="0" err="1"/>
              <a:t>kepada</a:t>
            </a:r>
            <a:r>
              <a:rPr sz="1600" dirty="0"/>
              <a:t> Allah', </a:t>
            </a:r>
            <a:r>
              <a:rPr sz="1600" dirty="0" err="1"/>
              <a:t>bukan</a:t>
            </a:r>
            <a:r>
              <a:rPr sz="1600" dirty="0"/>
              <a:t> </a:t>
            </a:r>
            <a:r>
              <a:rPr sz="1600" dirty="0" err="1"/>
              <a:t>percaya</a:t>
            </a:r>
            <a:r>
              <a:rPr sz="1600" dirty="0"/>
              <a:t> pada </a:t>
            </a:r>
            <a:r>
              <a:rPr sz="1600" dirty="0" err="1"/>
              <a:t>kekuatan</a:t>
            </a:r>
            <a:r>
              <a:rPr sz="1600" dirty="0"/>
              <a:t> </a:t>
            </a:r>
            <a:r>
              <a:rPr sz="1600" dirty="0" err="1"/>
              <a:t>iman</a:t>
            </a:r>
            <a:r>
              <a:rPr sz="1600" dirty="0"/>
              <a:t> </a:t>
            </a:r>
            <a:r>
              <a:rPr sz="1600" dirty="0" err="1"/>
              <a:t>kita</a:t>
            </a:r>
            <a:r>
              <a:rPr sz="1600" dirty="0"/>
              <a:t>.</a:t>
            </a:r>
            <a:endParaRPr lang="en-US" sz="1600"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endParaRPr sz="1600"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r>
              <a:rPr sz="1600" b="1" dirty="0"/>
              <a:t>• Kuasa </a:t>
            </a:r>
            <a:r>
              <a:rPr sz="1600" b="1" dirty="0" err="1"/>
              <a:t>iman</a:t>
            </a:r>
            <a:r>
              <a:rPr sz="1600" b="1" dirty="0"/>
              <a:t>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ditentukan</a:t>
            </a:r>
            <a:r>
              <a:rPr sz="1600" dirty="0"/>
              <a:t> oleh orang yang </a:t>
            </a:r>
            <a:r>
              <a:rPr sz="1600" dirty="0" err="1"/>
              <a:t>memakainya</a:t>
            </a:r>
            <a:r>
              <a:rPr sz="1600" dirty="0"/>
              <a:t>, </a:t>
            </a:r>
            <a:r>
              <a:rPr sz="1600" dirty="0" err="1"/>
              <a:t>melainkan</a:t>
            </a:r>
            <a:r>
              <a:rPr sz="1600" dirty="0"/>
              <a:t> </a:t>
            </a:r>
            <a:r>
              <a:rPr sz="1600" dirty="0" err="1"/>
              <a:t>Siapa</a:t>
            </a:r>
            <a:r>
              <a:rPr sz="1600" dirty="0"/>
              <a:t> yang </a:t>
            </a:r>
            <a:r>
              <a:rPr sz="1600" dirty="0" err="1"/>
              <a:t>diimani</a:t>
            </a:r>
            <a:r>
              <a:rPr sz="1600" dirty="0"/>
              <a:t>.</a:t>
            </a:r>
            <a:endParaRPr lang="en-US" sz="1600"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endParaRPr sz="1600"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r>
              <a:rPr sz="1600" b="1" dirty="0"/>
              <a:t>• </a:t>
            </a:r>
            <a:r>
              <a:rPr sz="1600" b="1" dirty="0" err="1"/>
              <a:t>Berhenti</a:t>
            </a:r>
            <a:r>
              <a:rPr sz="1600" b="1" dirty="0"/>
              <a:t> </a:t>
            </a:r>
            <a:r>
              <a:rPr sz="1600" b="1" dirty="0" err="1"/>
              <a:t>mengukur</a:t>
            </a:r>
            <a:r>
              <a:rPr sz="1600" b="1" dirty="0"/>
              <a:t> </a:t>
            </a:r>
            <a:r>
              <a:rPr sz="1600" dirty="0" err="1"/>
              <a:t>gunungmu</a:t>
            </a:r>
            <a:r>
              <a:rPr sz="1600" dirty="0"/>
              <a:t>, </a:t>
            </a:r>
            <a:r>
              <a:rPr sz="1600" dirty="0" err="1"/>
              <a:t>mulailah</a:t>
            </a:r>
            <a:r>
              <a:rPr sz="1600" dirty="0"/>
              <a:t> </a:t>
            </a:r>
            <a:r>
              <a:rPr sz="1600" dirty="0" err="1"/>
              <a:t>mengukur</a:t>
            </a:r>
            <a:r>
              <a:rPr sz="1600" dirty="0"/>
              <a:t> Sang </a:t>
            </a:r>
            <a:r>
              <a:rPr sz="1600" b="1" dirty="0" err="1"/>
              <a:t>Pencipta</a:t>
            </a:r>
            <a:r>
              <a:rPr sz="1600" b="1" dirty="0"/>
              <a:t> </a:t>
            </a:r>
            <a:r>
              <a:rPr sz="1600" b="1" dirty="0" err="1"/>
              <a:t>Gunung</a:t>
            </a:r>
            <a:r>
              <a:rPr b="1"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03380" y="1302763"/>
            <a:ext cx="5120640" cy="36845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212529"/>
                </a:solidFill>
                <a:latin typeface="Arial"/>
              </a:defRPr>
            </a:pPr>
            <a:r>
              <a:rPr lang="en-US" dirty="0"/>
              <a:t>ILUSTRASI:  </a:t>
            </a:r>
            <a:r>
              <a:rPr dirty="0" err="1"/>
              <a:t>Belajar</a:t>
            </a:r>
            <a:r>
              <a:rPr dirty="0"/>
              <a:t> </a:t>
            </a:r>
            <a:r>
              <a:rPr dirty="0" err="1"/>
              <a:t>Berenang</a:t>
            </a:r>
            <a:endParaRPr dirty="0"/>
          </a:p>
          <a:p>
            <a:pPr>
              <a:lnSpc>
                <a:spcPct val="120000"/>
              </a:lnSpc>
              <a:defRPr sz="1500">
                <a:solidFill>
                  <a:srgbClr val="6C757D"/>
                </a:solidFill>
                <a:latin typeface="Arial"/>
              </a:defRPr>
            </a:pPr>
            <a:r>
              <a:rPr sz="1600" dirty="0" err="1"/>
              <a:t>Ingatkah</a:t>
            </a:r>
            <a:r>
              <a:rPr sz="1600" dirty="0"/>
              <a:t> </a:t>
            </a:r>
            <a:r>
              <a:rPr sz="1600" dirty="0" err="1"/>
              <a:t>saat</a:t>
            </a:r>
            <a:r>
              <a:rPr sz="1600" dirty="0"/>
              <a:t> </a:t>
            </a:r>
            <a:r>
              <a:rPr sz="1600" dirty="0" err="1"/>
              <a:t>pertama</a:t>
            </a:r>
            <a:r>
              <a:rPr sz="1600" dirty="0"/>
              <a:t> kali Anda </a:t>
            </a:r>
            <a:r>
              <a:rPr sz="1600" dirty="0" err="1"/>
              <a:t>belajar</a:t>
            </a:r>
            <a:r>
              <a:rPr sz="1600" dirty="0"/>
              <a:t> </a:t>
            </a:r>
            <a:r>
              <a:rPr sz="1600" dirty="0" err="1"/>
              <a:t>berenang</a:t>
            </a:r>
            <a:r>
              <a:rPr sz="1600" dirty="0"/>
              <a:t>?</a:t>
            </a:r>
            <a:endParaRPr lang="en-US" sz="1600" dirty="0"/>
          </a:p>
          <a:p>
            <a:pPr>
              <a:lnSpc>
                <a:spcPct val="120000"/>
              </a:lnSpc>
              <a:defRPr sz="1500">
                <a:solidFill>
                  <a:srgbClr val="6C757D"/>
                </a:solidFill>
                <a:latin typeface="Arial"/>
              </a:defRPr>
            </a:pPr>
            <a:endParaRPr lang="en-US" sz="1600" dirty="0"/>
          </a:p>
          <a:p>
            <a:pPr>
              <a:lnSpc>
                <a:spcPct val="120000"/>
              </a:lnSpc>
              <a:defRPr sz="1500">
                <a:solidFill>
                  <a:srgbClr val="6C757D"/>
                </a:solidFill>
                <a:latin typeface="Arial"/>
              </a:defRPr>
            </a:pPr>
            <a:r>
              <a:rPr sz="1600" dirty="0" err="1"/>
              <a:t>Instruktur</a:t>
            </a:r>
            <a:r>
              <a:rPr sz="1600" dirty="0"/>
              <a:t> </a:t>
            </a:r>
            <a:r>
              <a:rPr sz="1600" dirty="0" err="1"/>
              <a:t>meminta</a:t>
            </a:r>
            <a:r>
              <a:rPr sz="1600" dirty="0"/>
              <a:t> Anda </a:t>
            </a:r>
            <a:r>
              <a:rPr sz="1600" dirty="0" err="1"/>
              <a:t>melepaskan</a:t>
            </a:r>
            <a:r>
              <a:rPr sz="1600" dirty="0"/>
              <a:t> </a:t>
            </a:r>
            <a:r>
              <a:rPr sz="1600" dirty="0" err="1"/>
              <a:t>pinggiran</a:t>
            </a:r>
            <a:r>
              <a:rPr sz="1600" dirty="0"/>
              <a:t> </a:t>
            </a:r>
            <a:r>
              <a:rPr sz="1600" dirty="0" err="1"/>
              <a:t>kolam</a:t>
            </a:r>
            <a:r>
              <a:rPr sz="1600" dirty="0"/>
              <a:t> dan </a:t>
            </a:r>
            <a:r>
              <a:rPr sz="1600" dirty="0" err="1"/>
              <a:t>bersandar</a:t>
            </a:r>
            <a:r>
              <a:rPr sz="1600" dirty="0"/>
              <a:t> pada air. </a:t>
            </a:r>
            <a:r>
              <a:rPr sz="1600" dirty="0" err="1"/>
              <a:t>Ketakutan</a:t>
            </a:r>
            <a:r>
              <a:rPr sz="1600" dirty="0"/>
              <a:t> Anda </a:t>
            </a:r>
            <a:r>
              <a:rPr sz="1600" dirty="0" err="1"/>
              <a:t>membuat</a:t>
            </a:r>
            <a:r>
              <a:rPr sz="1600" dirty="0"/>
              <a:t> </a:t>
            </a:r>
            <a:r>
              <a:rPr sz="1600" dirty="0" err="1"/>
              <a:t>tubuh</a:t>
            </a:r>
            <a:r>
              <a:rPr sz="1600" dirty="0"/>
              <a:t> Anda </a:t>
            </a:r>
            <a:r>
              <a:rPr sz="1600" dirty="0" err="1"/>
              <a:t>kaku</a:t>
            </a:r>
            <a:r>
              <a:rPr sz="1600" dirty="0"/>
              <a:t> dan </a:t>
            </a:r>
            <a:r>
              <a:rPr sz="1600" dirty="0" err="1"/>
              <a:t>tenggelam</a:t>
            </a:r>
            <a:r>
              <a:rPr sz="1600" dirty="0"/>
              <a:t>. </a:t>
            </a:r>
            <a:r>
              <a:rPr sz="1600" dirty="0" err="1"/>
              <a:t>Namun</a:t>
            </a:r>
            <a:r>
              <a:rPr sz="1600" dirty="0"/>
              <a:t>, </a:t>
            </a:r>
            <a:r>
              <a:rPr sz="1600" dirty="0" err="1"/>
              <a:t>ketika</a:t>
            </a:r>
            <a:r>
              <a:rPr sz="1600" dirty="0"/>
              <a:t> Anda </a:t>
            </a:r>
            <a:r>
              <a:rPr sz="1600" dirty="0" err="1"/>
              <a:t>mulai</a:t>
            </a:r>
            <a:r>
              <a:rPr sz="1600" dirty="0"/>
              <a:t> </a:t>
            </a:r>
            <a:r>
              <a:rPr sz="1600" dirty="0" err="1"/>
              <a:t>tenang</a:t>
            </a:r>
            <a:r>
              <a:rPr sz="1600" dirty="0"/>
              <a:t> dan </a:t>
            </a:r>
            <a:r>
              <a:rPr sz="1600" dirty="0" err="1"/>
              <a:t>mempercayai</a:t>
            </a:r>
            <a:r>
              <a:rPr sz="1600" dirty="0"/>
              <a:t> </a:t>
            </a:r>
            <a:r>
              <a:rPr sz="1600" dirty="0" err="1"/>
              <a:t>daya</a:t>
            </a:r>
            <a:r>
              <a:rPr sz="1600" dirty="0"/>
              <a:t> </a:t>
            </a:r>
            <a:r>
              <a:rPr sz="1600" dirty="0" err="1"/>
              <a:t>apung</a:t>
            </a:r>
            <a:r>
              <a:rPr sz="1600" dirty="0"/>
              <a:t> air, Anda </a:t>
            </a:r>
            <a:r>
              <a:rPr sz="1600" dirty="0" err="1"/>
              <a:t>mengapung</a:t>
            </a:r>
            <a:r>
              <a:rPr sz="1600" dirty="0"/>
              <a:t>.</a:t>
            </a:r>
            <a:br>
              <a:rPr sz="1600" dirty="0"/>
            </a:br>
            <a:br>
              <a:rPr sz="1600" dirty="0"/>
            </a:br>
            <a:r>
              <a:rPr sz="1600" dirty="0"/>
              <a:t>Iman </a:t>
            </a:r>
            <a:r>
              <a:rPr sz="1600" dirty="0" err="1"/>
              <a:t>bekerja</a:t>
            </a:r>
            <a:r>
              <a:rPr sz="1600" dirty="0"/>
              <a:t>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cara</a:t>
            </a:r>
            <a:r>
              <a:rPr sz="1600" dirty="0"/>
              <a:t> yang </a:t>
            </a:r>
            <a:r>
              <a:rPr sz="1600" dirty="0" err="1"/>
              <a:t>sama</a:t>
            </a:r>
            <a:r>
              <a:rPr sz="1600" dirty="0"/>
              <a:t>. Kita </a:t>
            </a:r>
            <a:r>
              <a:rPr sz="1600" dirty="0" err="1"/>
              <a:t>harus</a:t>
            </a:r>
            <a:r>
              <a:rPr sz="1600" dirty="0"/>
              <a:t> </a:t>
            </a:r>
            <a:r>
              <a:rPr sz="1600" dirty="0" err="1"/>
              <a:t>melepaskan</a:t>
            </a:r>
            <a:r>
              <a:rPr sz="1600" dirty="0"/>
              <a:t> </a:t>
            </a:r>
            <a:r>
              <a:rPr sz="1600" dirty="0" err="1"/>
              <a:t>kendali</a:t>
            </a:r>
            <a:r>
              <a:rPr sz="1600" dirty="0"/>
              <a:t> dan </a:t>
            </a:r>
            <a:r>
              <a:rPr sz="1600" dirty="0" err="1"/>
              <a:t>percaya</a:t>
            </a:r>
            <a:r>
              <a:rPr sz="1600" dirty="0"/>
              <a:t> </a:t>
            </a:r>
            <a:r>
              <a:rPr sz="1600" dirty="0" err="1"/>
              <a:t>bahwa</a:t>
            </a:r>
            <a:r>
              <a:rPr sz="1600" dirty="0"/>
              <a:t> </a:t>
            </a:r>
            <a:r>
              <a:rPr sz="1600" dirty="0" err="1"/>
              <a:t>tangan</a:t>
            </a:r>
            <a:r>
              <a:rPr sz="1600" dirty="0"/>
              <a:t> </a:t>
            </a:r>
            <a:r>
              <a:rPr sz="1600" dirty="0" err="1"/>
              <a:t>Tuhan</a:t>
            </a:r>
            <a:r>
              <a:rPr sz="1600" dirty="0"/>
              <a:t> </a:t>
            </a:r>
            <a:r>
              <a:rPr sz="1600" dirty="0" err="1"/>
              <a:t>cukup</a:t>
            </a:r>
            <a:r>
              <a:rPr sz="1600" dirty="0"/>
              <a:t> </a:t>
            </a:r>
            <a:r>
              <a:rPr sz="1600" dirty="0" err="1"/>
              <a:t>kuat</a:t>
            </a:r>
            <a:r>
              <a:rPr sz="1600" dirty="0"/>
              <a:t> </a:t>
            </a:r>
            <a:r>
              <a:rPr sz="1600" dirty="0" err="1"/>
              <a:t>untuk</a:t>
            </a:r>
            <a:r>
              <a:rPr sz="1600" dirty="0"/>
              <a:t> </a:t>
            </a:r>
            <a:r>
              <a:rPr sz="1600" dirty="0" err="1"/>
              <a:t>menopang</a:t>
            </a:r>
            <a:r>
              <a:rPr sz="1600" dirty="0"/>
              <a:t> </a:t>
            </a:r>
            <a:r>
              <a:rPr sz="1600" dirty="0" err="1"/>
              <a:t>hidup</a:t>
            </a:r>
            <a:r>
              <a:rPr sz="1600" dirty="0"/>
              <a:t> </a:t>
            </a:r>
            <a:r>
              <a:rPr sz="1600" dirty="0" err="1"/>
              <a:t>kita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6B46C1"/>
                </a:solidFill>
                <a:latin typeface="Arial"/>
              </a:defRPr>
            </a:pPr>
            <a:r>
              <a:t>SERMON: PERCAYALAH KEPADA TUHAN</a:t>
            </a:r>
          </a:p>
          <a:p>
            <a:pPr>
              <a:defRPr sz="2800" b="1">
                <a:solidFill>
                  <a:srgbClr val="212529"/>
                </a:solidFill>
                <a:latin typeface="Arial"/>
              </a:defRPr>
            </a:pPr>
            <a:r>
              <a:t>Poin 2: Tindakan Iman Kita (Markus 11:23-24)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5120640" cy="271869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6B46C1"/>
                </a:solidFill>
                <a:latin typeface="Arial"/>
              </a:defRPr>
            </a:pPr>
            <a:r>
              <a:rPr dirty="0" err="1"/>
              <a:t>Berbicara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Gunung</a:t>
            </a:r>
            <a:endParaRPr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r>
              <a:rPr dirty="0"/>
              <a:t>• Iman </a:t>
            </a:r>
            <a:r>
              <a:rPr dirty="0" err="1"/>
              <a:t>sejati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pasif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diam. Iman </a:t>
            </a:r>
            <a:r>
              <a:rPr dirty="0" err="1"/>
              <a:t>itu</a:t>
            </a:r>
            <a:r>
              <a:rPr dirty="0"/>
              <a:t> </a:t>
            </a:r>
            <a:r>
              <a:rPr dirty="0" err="1"/>
              <a:t>aktif</a:t>
            </a:r>
            <a:r>
              <a:rPr dirty="0"/>
              <a:t> </a:t>
            </a:r>
            <a:r>
              <a:rPr dirty="0" err="1"/>
              <a:t>memperkatakan</a:t>
            </a:r>
            <a:r>
              <a:rPr dirty="0"/>
              <a:t> </a:t>
            </a:r>
            <a:r>
              <a:rPr dirty="0" err="1"/>
              <a:t>firman</a:t>
            </a:r>
            <a:r>
              <a:rPr dirty="0"/>
              <a:t> </a:t>
            </a:r>
            <a:r>
              <a:rPr dirty="0" err="1"/>
              <a:t>Tuhan</a:t>
            </a:r>
            <a:r>
              <a:rPr dirty="0"/>
              <a:t>.</a:t>
            </a:r>
            <a:endParaRPr lang="en-US"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endParaRPr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Berdoalah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ekspektasi</a:t>
            </a:r>
            <a:r>
              <a:rPr dirty="0"/>
              <a:t> </a:t>
            </a:r>
            <a:r>
              <a:rPr dirty="0" err="1"/>
              <a:t>iman</a:t>
            </a:r>
            <a:r>
              <a:rPr dirty="0"/>
              <a:t> </a:t>
            </a:r>
            <a:r>
              <a:rPr dirty="0" err="1"/>
              <a:t>bahwa</a:t>
            </a:r>
            <a:r>
              <a:rPr dirty="0"/>
              <a:t> </a:t>
            </a:r>
            <a:r>
              <a:rPr dirty="0" err="1"/>
              <a:t>Tuhan</a:t>
            </a:r>
            <a:r>
              <a:rPr dirty="0"/>
              <a:t> </a:t>
            </a:r>
            <a:r>
              <a:rPr dirty="0" err="1"/>
              <a:t>mendengar</a:t>
            </a:r>
            <a:r>
              <a:rPr dirty="0"/>
              <a:t> dan </a:t>
            </a:r>
            <a:r>
              <a:rPr dirty="0" err="1"/>
              <a:t>menjawab</a:t>
            </a:r>
            <a:r>
              <a:rPr dirty="0"/>
              <a:t>.</a:t>
            </a:r>
            <a:endParaRPr lang="en-US"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endParaRPr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Jangan</a:t>
            </a:r>
            <a:r>
              <a:rPr dirty="0"/>
              <a:t> </a:t>
            </a:r>
            <a:r>
              <a:rPr dirty="0" err="1"/>
              <a:t>hanya</a:t>
            </a:r>
            <a:r>
              <a:rPr dirty="0"/>
              <a:t> </a:t>
            </a:r>
            <a:r>
              <a:rPr dirty="0" err="1"/>
              <a:t>mengeluh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orang lain, </a:t>
            </a:r>
            <a:r>
              <a:rPr dirty="0" err="1"/>
              <a:t>perkatakan</a:t>
            </a:r>
            <a:r>
              <a:rPr dirty="0"/>
              <a:t> </a:t>
            </a:r>
            <a:r>
              <a:rPr dirty="0" err="1"/>
              <a:t>janji</a:t>
            </a:r>
            <a:r>
              <a:rPr dirty="0"/>
              <a:t> Allah </a:t>
            </a:r>
            <a:r>
              <a:rPr dirty="0" err="1"/>
              <a:t>atas</a:t>
            </a:r>
            <a:r>
              <a:rPr dirty="0"/>
              <a:t> </a:t>
            </a:r>
            <a:r>
              <a:rPr dirty="0" err="1"/>
              <a:t>masalahmu</a:t>
            </a:r>
            <a:r>
              <a:rPr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60" y="2102899"/>
            <a:ext cx="5120640" cy="265220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212529"/>
                </a:solidFill>
                <a:latin typeface="Arial"/>
              </a:defRPr>
            </a:pPr>
            <a:r>
              <a:rPr lang="en-US" dirty="0"/>
              <a:t>ILUSTRASI: </a:t>
            </a:r>
            <a:r>
              <a:rPr dirty="0" err="1"/>
              <a:t>Saklar</a:t>
            </a:r>
            <a:r>
              <a:rPr dirty="0"/>
              <a:t> </a:t>
            </a:r>
            <a:r>
              <a:rPr dirty="0" err="1"/>
              <a:t>Lampu</a:t>
            </a:r>
            <a:endParaRPr dirty="0"/>
          </a:p>
          <a:p>
            <a:pPr>
              <a:lnSpc>
                <a:spcPct val="120000"/>
              </a:lnSpc>
              <a:defRPr sz="1500">
                <a:solidFill>
                  <a:srgbClr val="6C757D"/>
                </a:solidFill>
                <a:latin typeface="Arial"/>
              </a:defRPr>
            </a:pPr>
            <a:r>
              <a:rPr dirty="0" err="1"/>
              <a:t>Pembangkit</a:t>
            </a:r>
            <a:r>
              <a:rPr dirty="0"/>
              <a:t> </a:t>
            </a:r>
            <a:r>
              <a:rPr dirty="0" err="1"/>
              <a:t>listrik</a:t>
            </a:r>
            <a:r>
              <a:rPr dirty="0"/>
              <a:t> </a:t>
            </a:r>
            <a:r>
              <a:rPr dirty="0" err="1"/>
              <a:t>memiliki</a:t>
            </a:r>
            <a:r>
              <a:rPr dirty="0"/>
              <a:t> </a:t>
            </a:r>
            <a:r>
              <a:rPr dirty="0" err="1"/>
              <a:t>jutaan</a:t>
            </a:r>
            <a:r>
              <a:rPr dirty="0"/>
              <a:t> </a:t>
            </a:r>
            <a:r>
              <a:rPr dirty="0" err="1"/>
              <a:t>voltase</a:t>
            </a:r>
            <a:r>
              <a:rPr dirty="0"/>
              <a:t> </a:t>
            </a:r>
            <a:r>
              <a:rPr dirty="0" err="1"/>
              <a:t>energi</a:t>
            </a:r>
            <a:r>
              <a:rPr dirty="0"/>
              <a:t>, </a:t>
            </a:r>
            <a:r>
              <a:rPr dirty="0" err="1"/>
              <a:t>tetapi</a:t>
            </a:r>
            <a:r>
              <a:rPr dirty="0"/>
              <a:t> </a:t>
            </a:r>
            <a:r>
              <a:rPr dirty="0" err="1"/>
              <a:t>rumah</a:t>
            </a:r>
            <a:r>
              <a:rPr dirty="0"/>
              <a:t> Anda </a:t>
            </a:r>
            <a:r>
              <a:rPr dirty="0" err="1"/>
              <a:t>akan</a:t>
            </a:r>
            <a:r>
              <a:rPr dirty="0"/>
              <a:t> </a:t>
            </a:r>
            <a:r>
              <a:rPr dirty="0" err="1"/>
              <a:t>tetap</a:t>
            </a:r>
            <a:r>
              <a:rPr dirty="0"/>
              <a:t> </a:t>
            </a:r>
            <a:r>
              <a:rPr dirty="0" err="1"/>
              <a:t>gelap</a:t>
            </a:r>
            <a:r>
              <a:rPr dirty="0"/>
              <a:t> </a:t>
            </a:r>
            <a:r>
              <a:rPr dirty="0" err="1"/>
              <a:t>jika</a:t>
            </a:r>
            <a:r>
              <a:rPr dirty="0"/>
              <a:t> Anda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menekan</a:t>
            </a:r>
            <a:r>
              <a:rPr dirty="0"/>
              <a:t> </a:t>
            </a:r>
            <a:r>
              <a:rPr dirty="0" err="1"/>
              <a:t>saklar</a:t>
            </a:r>
            <a:r>
              <a:rPr dirty="0"/>
              <a:t> di </a:t>
            </a:r>
            <a:r>
              <a:rPr dirty="0" err="1"/>
              <a:t>dinding</a:t>
            </a:r>
            <a:r>
              <a:rPr dirty="0"/>
              <a:t>. </a:t>
            </a:r>
            <a:r>
              <a:rPr dirty="0" err="1"/>
              <a:t>Saklar</a:t>
            </a:r>
            <a:r>
              <a:rPr dirty="0"/>
              <a:t> </a:t>
            </a:r>
            <a:r>
              <a:rPr dirty="0" err="1"/>
              <a:t>itu</a:t>
            </a:r>
            <a:r>
              <a:rPr dirty="0"/>
              <a:t>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menciptakan</a:t>
            </a:r>
            <a:r>
              <a:rPr dirty="0"/>
              <a:t> </a:t>
            </a:r>
            <a:r>
              <a:rPr dirty="0" err="1"/>
              <a:t>listrik</a:t>
            </a:r>
            <a:r>
              <a:rPr dirty="0"/>
              <a:t>, </a:t>
            </a:r>
            <a:r>
              <a:rPr dirty="0" err="1"/>
              <a:t>melainkan</a:t>
            </a:r>
            <a:r>
              <a:rPr dirty="0"/>
              <a:t> </a:t>
            </a:r>
            <a:r>
              <a:rPr dirty="0" err="1"/>
              <a:t>mengalirkan</a:t>
            </a:r>
            <a:r>
              <a:rPr dirty="0"/>
              <a:t> </a:t>
            </a:r>
            <a:r>
              <a:rPr dirty="0" err="1"/>
              <a:t>energi</a:t>
            </a:r>
            <a:r>
              <a:rPr dirty="0"/>
              <a:t> yang </a:t>
            </a:r>
            <a:r>
              <a:rPr dirty="0" err="1"/>
              <a:t>sudah</a:t>
            </a:r>
            <a:r>
              <a:rPr dirty="0"/>
              <a:t> </a:t>
            </a:r>
            <a:r>
              <a:rPr dirty="0" err="1"/>
              <a:t>tersedia</a:t>
            </a:r>
            <a:r>
              <a:rPr dirty="0"/>
              <a:t>.</a:t>
            </a:r>
            <a:br>
              <a:rPr dirty="0"/>
            </a:br>
            <a:br>
              <a:rPr dirty="0"/>
            </a:br>
            <a:r>
              <a:rPr b="1" i="1" dirty="0" err="1"/>
              <a:t>Doa</a:t>
            </a:r>
            <a:r>
              <a:rPr b="1" i="1" dirty="0"/>
              <a:t> dan </a:t>
            </a:r>
            <a:r>
              <a:rPr b="1" i="1" dirty="0" err="1"/>
              <a:t>perkataan</a:t>
            </a:r>
            <a:r>
              <a:rPr b="1" i="1" dirty="0"/>
              <a:t> </a:t>
            </a:r>
            <a:r>
              <a:rPr b="1" i="1" dirty="0" err="1"/>
              <a:t>iman</a:t>
            </a:r>
            <a:r>
              <a:rPr b="1" i="1" dirty="0"/>
              <a:t> </a:t>
            </a:r>
            <a:r>
              <a:rPr b="1" i="1" dirty="0" err="1"/>
              <a:t>kita</a:t>
            </a:r>
            <a:r>
              <a:rPr b="1" i="1" dirty="0"/>
              <a:t> </a:t>
            </a:r>
            <a:r>
              <a:rPr b="1" i="1" dirty="0" err="1"/>
              <a:t>adalah</a:t>
            </a:r>
            <a:r>
              <a:rPr b="1" i="1" dirty="0"/>
              <a:t> </a:t>
            </a:r>
            <a:r>
              <a:rPr b="1" i="1" dirty="0" err="1"/>
              <a:t>saklar</a:t>
            </a:r>
            <a:r>
              <a:rPr b="1" i="1" dirty="0"/>
              <a:t> </a:t>
            </a:r>
            <a:r>
              <a:rPr b="1" i="1" dirty="0" err="1"/>
              <a:t>itu</a:t>
            </a:r>
            <a:r>
              <a:rPr b="1" i="1" dirty="0"/>
              <a:t>. </a:t>
            </a:r>
            <a:r>
              <a:rPr b="1" i="1" dirty="0" err="1"/>
              <a:t>Kuasanya</a:t>
            </a:r>
            <a:r>
              <a:rPr b="1" i="1" dirty="0"/>
              <a:t> </a:t>
            </a:r>
            <a:r>
              <a:rPr b="1" i="1" dirty="0" err="1"/>
              <a:t>berasal</a:t>
            </a:r>
            <a:r>
              <a:rPr b="1" i="1" dirty="0"/>
              <a:t> </a:t>
            </a:r>
            <a:r>
              <a:rPr b="1" i="1" dirty="0" err="1"/>
              <a:t>dari</a:t>
            </a:r>
            <a:r>
              <a:rPr b="1" i="1" dirty="0"/>
              <a:t> </a:t>
            </a:r>
            <a:r>
              <a:rPr b="1" i="1" dirty="0" err="1"/>
              <a:t>Tuhan</a:t>
            </a:r>
            <a:r>
              <a:rPr b="1" i="1" dirty="0"/>
              <a:t>, </a:t>
            </a:r>
            <a:r>
              <a:rPr b="1" i="1" dirty="0" err="1"/>
              <a:t>tetapi</a:t>
            </a:r>
            <a:r>
              <a:rPr b="1" i="1" dirty="0"/>
              <a:t> </a:t>
            </a:r>
            <a:r>
              <a:rPr b="1" i="1" dirty="0" err="1"/>
              <a:t>kitalah</a:t>
            </a:r>
            <a:r>
              <a:rPr b="1" i="1" dirty="0"/>
              <a:t> yang </a:t>
            </a:r>
            <a:r>
              <a:rPr b="1" i="1" dirty="0" err="1"/>
              <a:t>harus</a:t>
            </a:r>
            <a:r>
              <a:rPr b="1" i="1" dirty="0"/>
              <a:t> </a:t>
            </a:r>
            <a:r>
              <a:rPr b="1" i="1" dirty="0" err="1"/>
              <a:t>mengaktifkannya</a:t>
            </a:r>
            <a:r>
              <a:rPr b="1" i="1" dirty="0"/>
              <a:t> </a:t>
            </a:r>
            <a:r>
              <a:rPr b="1" i="1" dirty="0" err="1"/>
              <a:t>melalui</a:t>
            </a:r>
            <a:r>
              <a:rPr b="1" i="1" dirty="0"/>
              <a:t> </a:t>
            </a:r>
            <a:r>
              <a:rPr b="1" i="1" dirty="0" err="1"/>
              <a:t>tindakan</a:t>
            </a:r>
            <a:r>
              <a:rPr b="1" i="1" dirty="0"/>
              <a:t> </a:t>
            </a:r>
            <a:r>
              <a:rPr b="1" i="1" dirty="0" err="1"/>
              <a:t>percaya</a:t>
            </a:r>
            <a:r>
              <a:rPr b="1" i="1" dirty="0"/>
              <a:t> </a:t>
            </a:r>
            <a:r>
              <a:rPr b="1" i="1" dirty="0" err="1"/>
              <a:t>kita</a:t>
            </a:r>
            <a:r>
              <a:rPr b="1" i="1" dirty="0"/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6B46C1"/>
                </a:solidFill>
                <a:latin typeface="Arial"/>
              </a:defRPr>
            </a:pPr>
            <a:r>
              <a:t>SERMON: PERCAYALAH KEPADA TUHAN</a:t>
            </a:r>
          </a:p>
          <a:p>
            <a:pPr>
              <a:defRPr sz="2800" b="1">
                <a:solidFill>
                  <a:srgbClr val="212529"/>
                </a:solidFill>
                <a:latin typeface="Arial"/>
              </a:defRPr>
            </a:pPr>
            <a:r>
              <a:t>Poin 3: Atmosfer Iman Kita (Markus 11:25)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011680"/>
            <a:ext cx="5120640" cy="29495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6B46C1"/>
                </a:solidFill>
                <a:latin typeface="Arial"/>
              </a:defRPr>
            </a:pPr>
            <a:r>
              <a:rPr dirty="0" err="1"/>
              <a:t>Pentingnya</a:t>
            </a:r>
            <a:r>
              <a:rPr dirty="0"/>
              <a:t> </a:t>
            </a:r>
            <a:r>
              <a:rPr dirty="0" err="1"/>
              <a:t>Hati</a:t>
            </a:r>
            <a:r>
              <a:rPr dirty="0"/>
              <a:t> yang </a:t>
            </a:r>
            <a:r>
              <a:rPr dirty="0" err="1"/>
              <a:t>Bersih</a:t>
            </a:r>
            <a:endParaRPr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Yesus</a:t>
            </a:r>
            <a:r>
              <a:rPr dirty="0"/>
              <a:t> </a:t>
            </a:r>
            <a:r>
              <a:rPr dirty="0" err="1"/>
              <a:t>menghubungkan</a:t>
            </a:r>
            <a:r>
              <a:rPr dirty="0"/>
              <a:t> </a:t>
            </a:r>
            <a:r>
              <a:rPr dirty="0" err="1"/>
              <a:t>iman</a:t>
            </a:r>
            <a:r>
              <a:rPr dirty="0"/>
              <a:t> yang </a:t>
            </a:r>
            <a:r>
              <a:rPr dirty="0" err="1"/>
              <a:t>memindahkan</a:t>
            </a:r>
            <a:r>
              <a:rPr dirty="0"/>
              <a:t> </a:t>
            </a:r>
            <a:r>
              <a:rPr dirty="0" err="1"/>
              <a:t>gunung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perintah</a:t>
            </a:r>
            <a:r>
              <a:rPr dirty="0"/>
              <a:t> </a:t>
            </a:r>
            <a:r>
              <a:rPr dirty="0" err="1"/>
              <a:t>mengampuni</a:t>
            </a:r>
            <a:r>
              <a:rPr dirty="0"/>
              <a:t>.</a:t>
            </a:r>
            <a:endParaRPr lang="en-US"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endParaRPr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Kebencian</a:t>
            </a:r>
            <a:r>
              <a:rPr dirty="0"/>
              <a:t>, </a:t>
            </a:r>
            <a:r>
              <a:rPr dirty="0" err="1"/>
              <a:t>kepahitan</a:t>
            </a:r>
            <a:r>
              <a:rPr dirty="0"/>
              <a:t>, dan </a:t>
            </a:r>
            <a:r>
              <a:rPr dirty="0" err="1"/>
              <a:t>dendam</a:t>
            </a:r>
            <a:r>
              <a:rPr dirty="0"/>
              <a:t> </a:t>
            </a:r>
            <a:r>
              <a:rPr dirty="0" err="1"/>
              <a:t>memblokir</a:t>
            </a:r>
            <a:r>
              <a:rPr dirty="0"/>
              <a:t> </a:t>
            </a:r>
            <a:r>
              <a:rPr dirty="0" err="1"/>
              <a:t>aliran</a:t>
            </a:r>
            <a:r>
              <a:rPr dirty="0"/>
              <a:t> </a:t>
            </a:r>
            <a:r>
              <a:rPr dirty="0" err="1"/>
              <a:t>iman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kehidupan</a:t>
            </a:r>
            <a:r>
              <a:rPr dirty="0"/>
              <a:t> </a:t>
            </a:r>
            <a:r>
              <a:rPr dirty="0" err="1"/>
              <a:t>kita</a:t>
            </a:r>
            <a:r>
              <a:rPr dirty="0"/>
              <a:t>.</a:t>
            </a:r>
            <a:endParaRPr lang="en-US"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endParaRPr dirty="0"/>
          </a:p>
          <a:p>
            <a:pPr>
              <a:spcAft>
                <a:spcPts val="800"/>
              </a:spcAft>
              <a:defRPr sz="1500">
                <a:solidFill>
                  <a:srgbClr val="212529"/>
                </a:solidFill>
                <a:latin typeface="Arial"/>
              </a:defRPr>
            </a:pPr>
            <a:r>
              <a:rPr dirty="0"/>
              <a:t>• Kita </a:t>
            </a:r>
            <a:r>
              <a:rPr dirty="0" err="1"/>
              <a:t>tidak</a:t>
            </a:r>
            <a:r>
              <a:rPr dirty="0"/>
              <a:t> </a:t>
            </a:r>
            <a:r>
              <a:rPr dirty="0" err="1"/>
              <a:t>bisa</a:t>
            </a:r>
            <a:r>
              <a:rPr dirty="0"/>
              <a:t> </a:t>
            </a:r>
            <a:r>
              <a:rPr dirty="0" err="1"/>
              <a:t>meminta</a:t>
            </a:r>
            <a:r>
              <a:rPr dirty="0"/>
              <a:t> </a:t>
            </a:r>
            <a:r>
              <a:rPr dirty="0" err="1"/>
              <a:t>Tuhan</a:t>
            </a:r>
            <a:r>
              <a:rPr dirty="0"/>
              <a:t> </a:t>
            </a:r>
            <a:r>
              <a:rPr dirty="0" err="1"/>
              <a:t>meruntuhkan</a:t>
            </a:r>
            <a:r>
              <a:rPr dirty="0"/>
              <a:t> </a:t>
            </a:r>
            <a:r>
              <a:rPr dirty="0" err="1"/>
              <a:t>gunung</a:t>
            </a:r>
            <a:r>
              <a:rPr dirty="0"/>
              <a:t> </a:t>
            </a:r>
            <a:r>
              <a:rPr dirty="0" err="1"/>
              <a:t>masalah</a:t>
            </a:r>
            <a:r>
              <a:rPr dirty="0"/>
              <a:t> </a:t>
            </a:r>
            <a:r>
              <a:rPr dirty="0" err="1"/>
              <a:t>kita</a:t>
            </a:r>
            <a:r>
              <a:rPr dirty="0"/>
              <a:t> </a:t>
            </a:r>
            <a:r>
              <a:rPr dirty="0" err="1"/>
              <a:t>sementara</a:t>
            </a:r>
            <a:r>
              <a:rPr dirty="0"/>
              <a:t> </a:t>
            </a:r>
            <a:r>
              <a:rPr dirty="0" err="1"/>
              <a:t>kita</a:t>
            </a:r>
            <a:r>
              <a:rPr dirty="0"/>
              <a:t> </a:t>
            </a:r>
            <a:r>
              <a:rPr dirty="0" err="1"/>
              <a:t>membangun</a:t>
            </a:r>
            <a:r>
              <a:rPr dirty="0"/>
              <a:t> </a:t>
            </a:r>
            <a:r>
              <a:rPr dirty="0" err="1"/>
              <a:t>tembok</a:t>
            </a:r>
            <a:r>
              <a:rPr dirty="0"/>
              <a:t> </a:t>
            </a:r>
            <a:r>
              <a:rPr dirty="0" err="1"/>
              <a:t>permusuhan</a:t>
            </a:r>
            <a:r>
              <a:rPr dirty="0"/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09360" y="1551810"/>
            <a:ext cx="5120640" cy="38692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200"/>
              </a:spcAft>
              <a:defRPr sz="2000" b="1">
                <a:solidFill>
                  <a:srgbClr val="212529"/>
                </a:solidFill>
                <a:latin typeface="Arial"/>
              </a:defRPr>
            </a:pPr>
            <a:r>
              <a:rPr sz="3200" dirty="0" err="1"/>
              <a:t>Selang</a:t>
            </a:r>
            <a:r>
              <a:rPr sz="3200" dirty="0"/>
              <a:t> Air </a:t>
            </a:r>
            <a:r>
              <a:rPr sz="3200" dirty="0" err="1"/>
              <a:t>Tersumbat</a:t>
            </a:r>
            <a:endParaRPr sz="3200" dirty="0"/>
          </a:p>
          <a:p>
            <a:pPr>
              <a:lnSpc>
                <a:spcPct val="120000"/>
              </a:lnSpc>
              <a:defRPr sz="1500">
                <a:solidFill>
                  <a:srgbClr val="6C757D"/>
                </a:solidFill>
                <a:latin typeface="Arial"/>
              </a:defRPr>
            </a:pPr>
            <a:r>
              <a:rPr sz="1600" dirty="0" err="1"/>
              <a:t>Bayangkan</a:t>
            </a:r>
            <a:r>
              <a:rPr sz="1600" dirty="0"/>
              <a:t> Anda </a:t>
            </a:r>
            <a:r>
              <a:rPr sz="1600" dirty="0" err="1"/>
              <a:t>menyalakan</a:t>
            </a:r>
            <a:r>
              <a:rPr sz="1600" dirty="0"/>
              <a:t> </a:t>
            </a:r>
            <a:r>
              <a:rPr sz="1600" dirty="0" err="1"/>
              <a:t>keran</a:t>
            </a:r>
            <a:r>
              <a:rPr sz="1600" dirty="0"/>
              <a:t> air </a:t>
            </a:r>
            <a:r>
              <a:rPr sz="1600" dirty="0" err="1"/>
              <a:t>dengan</a:t>
            </a:r>
            <a:r>
              <a:rPr sz="1600" dirty="0"/>
              <a:t> </a:t>
            </a:r>
            <a:r>
              <a:rPr sz="1600" dirty="0" err="1"/>
              <a:t>tekanan</a:t>
            </a:r>
            <a:r>
              <a:rPr sz="1600" dirty="0"/>
              <a:t> </a:t>
            </a:r>
            <a:r>
              <a:rPr sz="1600" dirty="0" err="1"/>
              <a:t>penuh</a:t>
            </a:r>
            <a:r>
              <a:rPr sz="1600" dirty="0"/>
              <a:t>, </a:t>
            </a:r>
            <a:r>
              <a:rPr sz="1600" dirty="0" err="1"/>
              <a:t>tetapi</a:t>
            </a:r>
            <a:r>
              <a:rPr sz="1600" dirty="0"/>
              <a:t> air yang </a:t>
            </a:r>
            <a:r>
              <a:rPr sz="1600" dirty="0" err="1"/>
              <a:t>keluar</a:t>
            </a:r>
            <a:r>
              <a:rPr sz="1600" dirty="0"/>
              <a:t> </a:t>
            </a:r>
            <a:r>
              <a:rPr sz="1600" dirty="0" err="1"/>
              <a:t>dari</a:t>
            </a:r>
            <a:r>
              <a:rPr sz="1600" dirty="0"/>
              <a:t> </a:t>
            </a:r>
            <a:r>
              <a:rPr sz="1600" dirty="0" err="1"/>
              <a:t>ujung</a:t>
            </a:r>
            <a:r>
              <a:rPr sz="1600" dirty="0"/>
              <a:t> </a:t>
            </a:r>
            <a:r>
              <a:rPr sz="1600" dirty="0" err="1"/>
              <a:t>selang</a:t>
            </a:r>
            <a:r>
              <a:rPr sz="1600" dirty="0"/>
              <a:t> </a:t>
            </a:r>
            <a:r>
              <a:rPr sz="1600" dirty="0" err="1"/>
              <a:t>hanya</a:t>
            </a:r>
            <a:r>
              <a:rPr sz="1600" dirty="0"/>
              <a:t> </a:t>
            </a:r>
            <a:r>
              <a:rPr sz="1600" dirty="0" err="1"/>
              <a:t>menetes</a:t>
            </a:r>
            <a:r>
              <a:rPr sz="1600" dirty="0"/>
              <a:t> </a:t>
            </a:r>
            <a:r>
              <a:rPr sz="1600" dirty="0" err="1"/>
              <a:t>kecil</a:t>
            </a:r>
            <a:r>
              <a:rPr sz="1600" dirty="0"/>
              <a:t>. </a:t>
            </a:r>
            <a:r>
              <a:rPr sz="1600" dirty="0" err="1"/>
              <a:t>Mengapa</a:t>
            </a:r>
            <a:r>
              <a:rPr sz="1600" dirty="0"/>
              <a:t>? </a:t>
            </a:r>
            <a:endParaRPr lang="en-US" sz="1600" dirty="0"/>
          </a:p>
          <a:p>
            <a:pPr>
              <a:lnSpc>
                <a:spcPct val="120000"/>
              </a:lnSpc>
              <a:defRPr sz="1500">
                <a:solidFill>
                  <a:srgbClr val="6C757D"/>
                </a:solidFill>
                <a:latin typeface="Arial"/>
              </a:defRPr>
            </a:pPr>
            <a:endParaRPr lang="en-US" sz="1600" dirty="0"/>
          </a:p>
          <a:p>
            <a:pPr>
              <a:lnSpc>
                <a:spcPct val="120000"/>
              </a:lnSpc>
              <a:defRPr sz="1500">
                <a:solidFill>
                  <a:srgbClr val="6C757D"/>
                </a:solidFill>
                <a:latin typeface="Arial"/>
              </a:defRPr>
            </a:pPr>
            <a:r>
              <a:rPr sz="1600" dirty="0"/>
              <a:t>Karena </a:t>
            </a:r>
            <a:r>
              <a:rPr sz="1600" dirty="0" err="1"/>
              <a:t>ada</a:t>
            </a:r>
            <a:r>
              <a:rPr sz="1600" dirty="0"/>
              <a:t> batu </a:t>
            </a:r>
            <a:r>
              <a:rPr sz="1600" dirty="0" err="1"/>
              <a:t>kecil</a:t>
            </a:r>
            <a:r>
              <a:rPr sz="1600" dirty="0"/>
              <a:t> </a:t>
            </a:r>
            <a:r>
              <a:rPr sz="1600" dirty="0" err="1"/>
              <a:t>atau</a:t>
            </a:r>
            <a:r>
              <a:rPr sz="1600" dirty="0"/>
              <a:t> </a:t>
            </a:r>
            <a:r>
              <a:rPr sz="1600" dirty="0" err="1"/>
              <a:t>lipatan</a:t>
            </a:r>
            <a:r>
              <a:rPr sz="1600" dirty="0"/>
              <a:t> </a:t>
            </a:r>
            <a:r>
              <a:rPr sz="1600" dirty="0" err="1"/>
              <a:t>tajam</a:t>
            </a:r>
            <a:r>
              <a:rPr sz="1600" dirty="0"/>
              <a:t> di </a:t>
            </a:r>
            <a:r>
              <a:rPr sz="1600" dirty="0" err="1"/>
              <a:t>tengah</a:t>
            </a:r>
            <a:r>
              <a:rPr sz="1600" dirty="0"/>
              <a:t> </a:t>
            </a:r>
            <a:r>
              <a:rPr sz="1600" dirty="0" err="1"/>
              <a:t>selang</a:t>
            </a:r>
            <a:r>
              <a:rPr sz="1600" dirty="0"/>
              <a:t> yang </a:t>
            </a:r>
            <a:r>
              <a:rPr sz="1600" dirty="0" err="1"/>
              <a:t>menyumbat</a:t>
            </a:r>
            <a:r>
              <a:rPr sz="1600" dirty="0"/>
              <a:t> </a:t>
            </a:r>
            <a:r>
              <a:rPr sz="1600" dirty="0" err="1"/>
              <a:t>aliran</a:t>
            </a:r>
            <a:r>
              <a:rPr sz="1600" dirty="0"/>
              <a:t> air.</a:t>
            </a:r>
            <a:br>
              <a:rPr sz="1600" dirty="0"/>
            </a:br>
            <a:br>
              <a:rPr sz="1600" dirty="0"/>
            </a:br>
            <a:r>
              <a:rPr sz="1600" dirty="0" err="1"/>
              <a:t>Pengampunan</a:t>
            </a:r>
            <a:r>
              <a:rPr sz="1600" dirty="0"/>
              <a:t> </a:t>
            </a:r>
            <a:r>
              <a:rPr sz="1600" dirty="0" err="1"/>
              <a:t>adalah</a:t>
            </a:r>
            <a:r>
              <a:rPr sz="1600" dirty="0"/>
              <a:t> proses </a:t>
            </a:r>
            <a:r>
              <a:rPr sz="1600" dirty="0" err="1"/>
              <a:t>membersihkan</a:t>
            </a:r>
            <a:r>
              <a:rPr sz="1600" dirty="0"/>
              <a:t> </a:t>
            </a:r>
            <a:r>
              <a:rPr sz="1600" dirty="0" err="1"/>
              <a:t>penyumbat</a:t>
            </a:r>
            <a:r>
              <a:rPr sz="1600" dirty="0"/>
              <a:t> </a:t>
            </a:r>
            <a:r>
              <a:rPr sz="1600" dirty="0" err="1"/>
              <a:t>itu</a:t>
            </a:r>
            <a:r>
              <a:rPr sz="1600" dirty="0"/>
              <a:t>. </a:t>
            </a:r>
            <a:r>
              <a:rPr sz="1600" dirty="0" err="1"/>
              <a:t>Melepaskan</a:t>
            </a:r>
            <a:r>
              <a:rPr sz="1600" dirty="0"/>
              <a:t> </a:t>
            </a:r>
            <a:r>
              <a:rPr sz="1600" dirty="0" err="1"/>
              <a:t>dendam</a:t>
            </a:r>
            <a:r>
              <a:rPr sz="1600" dirty="0"/>
              <a:t> </a:t>
            </a:r>
            <a:r>
              <a:rPr sz="1600" dirty="0" err="1"/>
              <a:t>tidak</a:t>
            </a:r>
            <a:r>
              <a:rPr sz="1600" dirty="0"/>
              <a:t> </a:t>
            </a:r>
            <a:r>
              <a:rPr sz="1600" dirty="0" err="1"/>
              <a:t>berarti</a:t>
            </a:r>
            <a:r>
              <a:rPr sz="1600" dirty="0"/>
              <a:t> </a:t>
            </a:r>
            <a:r>
              <a:rPr sz="1600" dirty="0" err="1"/>
              <a:t>membenarkan</a:t>
            </a:r>
            <a:r>
              <a:rPr sz="1600" dirty="0"/>
              <a:t> </a:t>
            </a:r>
            <a:r>
              <a:rPr sz="1600" dirty="0" err="1"/>
              <a:t>kesalahan</a:t>
            </a:r>
            <a:r>
              <a:rPr sz="1600" dirty="0"/>
              <a:t> orang lain, </a:t>
            </a:r>
            <a:r>
              <a:rPr sz="1600" dirty="0" err="1"/>
              <a:t>melainkan</a:t>
            </a:r>
            <a:r>
              <a:rPr sz="1600" dirty="0"/>
              <a:t> </a:t>
            </a:r>
            <a:r>
              <a:rPr sz="1600" dirty="0" err="1"/>
              <a:t>membuka</a:t>
            </a:r>
            <a:r>
              <a:rPr sz="1600" dirty="0"/>
              <a:t> </a:t>
            </a:r>
            <a:r>
              <a:rPr sz="1600" dirty="0" err="1"/>
              <a:t>sumbatan</a:t>
            </a:r>
            <a:r>
              <a:rPr sz="1600" dirty="0"/>
              <a:t> agar </a:t>
            </a:r>
            <a:r>
              <a:rPr sz="1600" dirty="0" err="1"/>
              <a:t>kuasa</a:t>
            </a:r>
            <a:r>
              <a:rPr sz="1600" dirty="0"/>
              <a:t> </a:t>
            </a:r>
            <a:r>
              <a:rPr sz="1600" dirty="0" err="1"/>
              <a:t>iman</a:t>
            </a:r>
            <a:r>
              <a:rPr sz="1600" dirty="0"/>
              <a:t> </a:t>
            </a:r>
            <a:r>
              <a:rPr sz="1600" dirty="0" err="1"/>
              <a:t>mengalir</a:t>
            </a:r>
            <a:r>
              <a:rPr sz="1600" dirty="0"/>
              <a:t> </a:t>
            </a:r>
            <a:r>
              <a:rPr sz="1600" dirty="0" err="1"/>
              <a:t>lancar</a:t>
            </a:r>
            <a:r>
              <a:rPr sz="1600" dirty="0"/>
              <a:t> </a:t>
            </a:r>
            <a:r>
              <a:rPr sz="1600" dirty="0" err="1"/>
              <a:t>kembali</a:t>
            </a:r>
            <a:r>
              <a:rPr sz="1600" dirty="0"/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1" y="365760"/>
            <a:ext cx="10344022" cy="63607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  <a:defRPr sz="1000" b="1">
                <a:solidFill>
                  <a:srgbClr val="6B46C1"/>
                </a:solidFill>
                <a:latin typeface="Arial"/>
              </a:defRPr>
            </a:pPr>
            <a:r>
              <a:rPr dirty="0"/>
              <a:t>SERMON: PERCAYALAH KEPADA TUHAN</a:t>
            </a:r>
          </a:p>
          <a:p>
            <a:pPr>
              <a:defRPr sz="2800" b="1">
                <a:solidFill>
                  <a:srgbClr val="212529"/>
                </a:solidFill>
                <a:latin typeface="Arial"/>
              </a:defRPr>
            </a:pPr>
            <a:r>
              <a:rPr dirty="0"/>
              <a:t>Kesimpulan &amp; Langkah </a:t>
            </a:r>
            <a:r>
              <a:rPr dirty="0" err="1"/>
              <a:t>Nyata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967827" y="1864469"/>
            <a:ext cx="9748120" cy="312906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1600"/>
              </a:spcAft>
              <a:defRPr sz="2200" b="1">
                <a:solidFill>
                  <a:srgbClr val="212529"/>
                </a:solidFill>
                <a:latin typeface="Arial"/>
              </a:defRPr>
            </a:pPr>
            <a:r>
              <a:rPr dirty="0"/>
              <a:t>Langkah </a:t>
            </a:r>
            <a:r>
              <a:rPr dirty="0" err="1"/>
              <a:t>Praktis</a:t>
            </a:r>
            <a:r>
              <a:rPr dirty="0"/>
              <a:t> </a:t>
            </a:r>
            <a:r>
              <a:rPr dirty="0" err="1"/>
              <a:t>Minggu</a:t>
            </a:r>
            <a:r>
              <a:rPr dirty="0"/>
              <a:t> </a:t>
            </a:r>
            <a:r>
              <a:rPr dirty="0" err="1"/>
              <a:t>Ini</a:t>
            </a:r>
            <a:r>
              <a:rPr dirty="0"/>
              <a:t>:</a:t>
            </a:r>
          </a:p>
          <a:p>
            <a:pPr>
              <a:spcAft>
                <a:spcPts val="1200"/>
              </a:spcAft>
              <a:defRPr sz="1600">
                <a:solidFill>
                  <a:srgbClr val="212529"/>
                </a:solidFill>
                <a:latin typeface="Arial"/>
              </a:defRPr>
            </a:pPr>
            <a:r>
              <a:rPr dirty="0"/>
              <a:t>✔  </a:t>
            </a:r>
            <a:r>
              <a:rPr dirty="0" err="1"/>
              <a:t>Ubah</a:t>
            </a:r>
            <a:r>
              <a:rPr dirty="0"/>
              <a:t> </a:t>
            </a:r>
            <a:r>
              <a:rPr dirty="0" err="1"/>
              <a:t>Sudut</a:t>
            </a:r>
            <a:r>
              <a:rPr dirty="0"/>
              <a:t> Pandang: Tarik </a:t>
            </a:r>
            <a:r>
              <a:rPr dirty="0" err="1"/>
              <a:t>mundur</a:t>
            </a:r>
            <a:r>
              <a:rPr dirty="0"/>
              <a:t> </a:t>
            </a:r>
            <a:r>
              <a:rPr dirty="0" err="1"/>
              <a:t>koin</a:t>
            </a:r>
            <a:r>
              <a:rPr dirty="0"/>
              <a:t> </a:t>
            </a:r>
            <a:r>
              <a:rPr dirty="0" err="1"/>
              <a:t>kecemasan</a:t>
            </a:r>
            <a:r>
              <a:rPr dirty="0"/>
              <a:t> Anda agar Anda </a:t>
            </a:r>
            <a:r>
              <a:rPr dirty="0" err="1"/>
              <a:t>bisa</a:t>
            </a:r>
            <a:r>
              <a:rPr dirty="0"/>
              <a:t> </a:t>
            </a:r>
            <a:r>
              <a:rPr dirty="0" err="1"/>
              <a:t>melihat</a:t>
            </a:r>
            <a:r>
              <a:rPr dirty="0"/>
              <a:t> </a:t>
            </a:r>
            <a:r>
              <a:rPr dirty="0" err="1"/>
              <a:t>kebesaran</a:t>
            </a:r>
            <a:r>
              <a:rPr dirty="0"/>
              <a:t> </a:t>
            </a:r>
            <a:r>
              <a:rPr dirty="0" err="1"/>
              <a:t>Tuhan</a:t>
            </a:r>
            <a:r>
              <a:rPr dirty="0"/>
              <a:t> </a:t>
            </a:r>
            <a:r>
              <a:rPr dirty="0" err="1"/>
              <a:t>lagi</a:t>
            </a:r>
            <a:r>
              <a:rPr dirty="0"/>
              <a:t>.</a:t>
            </a:r>
            <a:endParaRPr lang="en-US" dirty="0"/>
          </a:p>
          <a:p>
            <a:pPr>
              <a:spcAft>
                <a:spcPts val="1200"/>
              </a:spcAft>
              <a:defRPr sz="1600">
                <a:solidFill>
                  <a:srgbClr val="212529"/>
                </a:solidFill>
                <a:latin typeface="Arial"/>
              </a:defRPr>
            </a:pPr>
            <a:endParaRPr dirty="0"/>
          </a:p>
          <a:p>
            <a:pPr>
              <a:spcAft>
                <a:spcPts val="1200"/>
              </a:spcAft>
              <a:defRPr sz="1600">
                <a:solidFill>
                  <a:srgbClr val="212529"/>
                </a:solidFill>
                <a:latin typeface="Arial"/>
              </a:defRPr>
            </a:pPr>
            <a:r>
              <a:rPr dirty="0"/>
              <a:t>✔  </a:t>
            </a:r>
            <a:r>
              <a:rPr dirty="0" err="1"/>
              <a:t>Aktifkan</a:t>
            </a:r>
            <a:r>
              <a:rPr dirty="0"/>
              <a:t> </a:t>
            </a:r>
            <a:r>
              <a:rPr dirty="0" err="1"/>
              <a:t>Saklar</a:t>
            </a:r>
            <a:r>
              <a:rPr dirty="0"/>
              <a:t> Anda: </a:t>
            </a:r>
            <a:r>
              <a:rPr dirty="0" err="1"/>
              <a:t>Perkatakan</a:t>
            </a:r>
            <a:r>
              <a:rPr dirty="0"/>
              <a:t> </a:t>
            </a:r>
            <a:r>
              <a:rPr dirty="0" err="1"/>
              <a:t>janji</a:t>
            </a:r>
            <a:r>
              <a:rPr dirty="0"/>
              <a:t> </a:t>
            </a:r>
            <a:r>
              <a:rPr dirty="0" err="1"/>
              <a:t>firman</a:t>
            </a:r>
            <a:r>
              <a:rPr dirty="0"/>
              <a:t> Allah </a:t>
            </a:r>
            <a:r>
              <a:rPr dirty="0" err="1"/>
              <a:t>langsung</a:t>
            </a:r>
            <a:r>
              <a:rPr dirty="0"/>
              <a:t> di </a:t>
            </a:r>
            <a:r>
              <a:rPr dirty="0" err="1"/>
              <a:t>depan</a:t>
            </a:r>
            <a:r>
              <a:rPr dirty="0"/>
              <a:t> </a:t>
            </a:r>
            <a:r>
              <a:rPr dirty="0" err="1"/>
              <a:t>tantangan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gunung</a:t>
            </a:r>
            <a:r>
              <a:rPr dirty="0"/>
              <a:t> </a:t>
            </a:r>
            <a:r>
              <a:rPr dirty="0" err="1"/>
              <a:t>pergumulan</a:t>
            </a:r>
            <a:r>
              <a:rPr dirty="0"/>
              <a:t> Anda.</a:t>
            </a:r>
            <a:endParaRPr lang="en-US" dirty="0"/>
          </a:p>
          <a:p>
            <a:pPr>
              <a:spcAft>
                <a:spcPts val="1200"/>
              </a:spcAft>
              <a:defRPr sz="1600">
                <a:solidFill>
                  <a:srgbClr val="212529"/>
                </a:solidFill>
                <a:latin typeface="Arial"/>
              </a:defRPr>
            </a:pPr>
            <a:endParaRPr dirty="0"/>
          </a:p>
          <a:p>
            <a:pPr>
              <a:spcAft>
                <a:spcPts val="1200"/>
              </a:spcAft>
              <a:defRPr sz="1600">
                <a:solidFill>
                  <a:srgbClr val="212529"/>
                </a:solidFill>
                <a:latin typeface="Arial"/>
              </a:defRPr>
            </a:pPr>
            <a:r>
              <a:rPr dirty="0"/>
              <a:t>✔  </a:t>
            </a:r>
            <a:r>
              <a:rPr dirty="0" err="1"/>
              <a:t>Bersihkan</a:t>
            </a:r>
            <a:r>
              <a:rPr dirty="0"/>
              <a:t> </a:t>
            </a:r>
            <a:r>
              <a:rPr dirty="0" err="1"/>
              <a:t>Selang</a:t>
            </a:r>
            <a:r>
              <a:rPr dirty="0"/>
              <a:t> Iman: </a:t>
            </a:r>
            <a:r>
              <a:rPr dirty="0" err="1"/>
              <a:t>Lepaskan</a:t>
            </a:r>
            <a:r>
              <a:rPr dirty="0"/>
              <a:t> </a:t>
            </a:r>
            <a:r>
              <a:rPr dirty="0" err="1"/>
              <a:t>pengampunan</a:t>
            </a:r>
            <a:r>
              <a:rPr dirty="0"/>
              <a:t> </a:t>
            </a:r>
            <a:r>
              <a:rPr dirty="0" err="1"/>
              <a:t>dengan</a:t>
            </a:r>
            <a:r>
              <a:rPr dirty="0"/>
              <a:t> </a:t>
            </a:r>
            <a:r>
              <a:rPr dirty="0" err="1"/>
              <a:t>tulus</a:t>
            </a:r>
            <a:r>
              <a:rPr dirty="0"/>
              <a:t> </a:t>
            </a:r>
            <a:r>
              <a:rPr dirty="0" err="1"/>
              <a:t>kepada</a:t>
            </a:r>
            <a:r>
              <a:rPr dirty="0"/>
              <a:t> </a:t>
            </a:r>
            <a:r>
              <a:rPr dirty="0" err="1"/>
              <a:t>mereka</a:t>
            </a:r>
            <a:r>
              <a:rPr dirty="0"/>
              <a:t> yang </a:t>
            </a:r>
            <a:r>
              <a:rPr dirty="0" err="1"/>
              <a:t>pernah</a:t>
            </a:r>
            <a:r>
              <a:rPr dirty="0"/>
              <a:t> </a:t>
            </a:r>
            <a:r>
              <a:rPr dirty="0" err="1"/>
              <a:t>mengecewakan</a:t>
            </a:r>
            <a:r>
              <a:rPr dirty="0"/>
              <a:t> Anda.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831</Words>
  <Application>Microsoft Office PowerPoint</Application>
  <PresentationFormat>Widescreen</PresentationFormat>
  <Paragraphs>71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user</cp:lastModifiedBy>
  <cp:revision>9</cp:revision>
  <dcterms:created xsi:type="dcterms:W3CDTF">2013-01-27T09:14:16Z</dcterms:created>
  <dcterms:modified xsi:type="dcterms:W3CDTF">2026-09-12T22:47:46Z</dcterms:modified>
  <cp:category/>
</cp:coreProperties>
</file>