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6858000" cy="9144000"/>
  <p:embeddedFontLst>
    <p:embeddedFont>
      <p:font typeface="Archivo Black" panose="020B0604020202020204" charset="0"/>
      <p:regular r:id="rId12"/>
    </p:embeddedFon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Canva Sans" panose="020B0604020202020204" charset="0"/>
      <p:regular r:id="rId17"/>
    </p:embeddedFont>
    <p:embeddedFont>
      <p:font typeface="Canva Sans Bold" panose="020B0604020202020204" charset="0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2" d="100"/>
          <a:sy n="42" d="100"/>
        </p:scale>
        <p:origin x="780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B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515600" y="-13034"/>
            <a:ext cx="22775395" cy="11932886"/>
          </a:xfrm>
          <a:custGeom>
            <a:avLst/>
            <a:gdLst/>
            <a:ahLst/>
            <a:cxnLst/>
            <a:rect l="l" t="t" r="r" b="b"/>
            <a:pathLst>
              <a:path w="22775395" h="11932886">
                <a:moveTo>
                  <a:pt x="0" y="0"/>
                </a:moveTo>
                <a:lnTo>
                  <a:pt x="22775395" y="0"/>
                </a:lnTo>
                <a:lnTo>
                  <a:pt x="22775395" y="11932886"/>
                </a:lnTo>
                <a:lnTo>
                  <a:pt x="0" y="119328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44751" b="-46110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4495800" y="6003323"/>
            <a:ext cx="9067701" cy="15056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72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Pdt</a:t>
            </a:r>
            <a:r>
              <a:rPr lang="en-US" sz="72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72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Ebirim</a:t>
            </a:r>
            <a:r>
              <a:rPr lang="en-US" sz="72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Mars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495800" y="7821289"/>
            <a:ext cx="8997488" cy="15665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31/05/2026</a:t>
            </a:r>
          </a:p>
        </p:txBody>
      </p:sp>
      <p:sp>
        <p:nvSpPr>
          <p:cNvPr id="6" name="Freeform 6"/>
          <p:cNvSpPr/>
          <p:nvPr/>
        </p:nvSpPr>
        <p:spPr>
          <a:xfrm>
            <a:off x="-17220064" y="-1645886"/>
            <a:ext cx="22775395" cy="11932886"/>
          </a:xfrm>
          <a:custGeom>
            <a:avLst/>
            <a:gdLst/>
            <a:ahLst/>
            <a:cxnLst/>
            <a:rect l="l" t="t" r="r" b="b"/>
            <a:pathLst>
              <a:path w="22775395" h="11932886">
                <a:moveTo>
                  <a:pt x="0" y="0"/>
                </a:moveTo>
                <a:lnTo>
                  <a:pt x="22775395" y="0"/>
                </a:lnTo>
                <a:lnTo>
                  <a:pt x="22775395" y="11932886"/>
                </a:lnTo>
                <a:lnTo>
                  <a:pt x="0" y="119328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44751" b="-46110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2667000" y="1432873"/>
            <a:ext cx="12034630" cy="42580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841"/>
              </a:lnSpc>
            </a:pPr>
            <a:r>
              <a:rPr lang="en-US" sz="10500" dirty="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MEMENGANG JANJI </a:t>
            </a:r>
          </a:p>
          <a:p>
            <a:pPr algn="ctr">
              <a:lnSpc>
                <a:spcPts val="10841"/>
              </a:lnSpc>
            </a:pPr>
            <a:r>
              <a:rPr lang="en-US" sz="10500" dirty="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TUHAN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D7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2575158"/>
            <a:ext cx="16230600" cy="6683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56"/>
              </a:lnSpc>
            </a:pPr>
            <a:r>
              <a:rPr lang="en-US" sz="6326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Demikianlah</a:t>
            </a:r>
            <a:r>
              <a:rPr lang="en-US" sz="6326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6326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firman</a:t>
            </a:r>
            <a:r>
              <a:rPr lang="en-US" sz="6326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-Ku yang </a:t>
            </a:r>
            <a:r>
              <a:rPr lang="en-US" sz="6326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keluar</a:t>
            </a:r>
            <a:r>
              <a:rPr lang="en-US" sz="6326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6326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dari</a:t>
            </a:r>
            <a:r>
              <a:rPr lang="en-US" sz="6326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6326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mulut</a:t>
            </a:r>
            <a:r>
              <a:rPr lang="en-US" sz="6326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-Ku: </a:t>
            </a:r>
            <a:r>
              <a:rPr lang="en-US" sz="6326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ia</a:t>
            </a:r>
            <a:r>
              <a:rPr lang="en-US" sz="6326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6326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tidak</a:t>
            </a:r>
            <a:r>
              <a:rPr lang="en-US" sz="6326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6326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akan</a:t>
            </a:r>
            <a:r>
              <a:rPr lang="en-US" sz="6326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6326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kembali</a:t>
            </a:r>
            <a:r>
              <a:rPr lang="en-US" sz="6326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6326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kepada</a:t>
            </a:r>
            <a:r>
              <a:rPr lang="en-US" sz="6326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-Ku </a:t>
            </a:r>
            <a:r>
              <a:rPr lang="en-US" sz="6326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dengan</a:t>
            </a:r>
            <a:r>
              <a:rPr lang="en-US" sz="6326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6326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sia-sia</a:t>
            </a:r>
            <a:r>
              <a:rPr lang="en-US" sz="6326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,</a:t>
            </a:r>
          </a:p>
          <a:p>
            <a:pPr algn="ctr">
              <a:lnSpc>
                <a:spcPts val="8856"/>
              </a:lnSpc>
            </a:pPr>
            <a:r>
              <a:rPr lang="en-US" sz="6326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tetapi</a:t>
            </a:r>
            <a:r>
              <a:rPr lang="en-US" sz="6326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6326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ia</a:t>
            </a:r>
            <a:r>
              <a:rPr lang="en-US" sz="6326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6326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akan</a:t>
            </a:r>
            <a:r>
              <a:rPr lang="en-US" sz="6326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6326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melaksanakan</a:t>
            </a:r>
            <a:r>
              <a:rPr lang="en-US" sz="6326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6326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apa</a:t>
            </a:r>
            <a:r>
              <a:rPr lang="en-US" sz="6326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yang </a:t>
            </a:r>
            <a:r>
              <a:rPr lang="en-US" sz="6326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Kukehendaki</a:t>
            </a:r>
            <a:r>
              <a:rPr lang="en-US" sz="6326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, dan </a:t>
            </a:r>
            <a:r>
              <a:rPr lang="en-US" sz="6326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akan</a:t>
            </a:r>
            <a:r>
              <a:rPr lang="en-US" sz="6326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6326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berhasil</a:t>
            </a:r>
            <a:r>
              <a:rPr lang="en-US" sz="6326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6326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dalam</a:t>
            </a:r>
            <a:r>
              <a:rPr lang="en-US" sz="6326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6326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apa</a:t>
            </a:r>
            <a:r>
              <a:rPr lang="en-US" sz="6326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yang </a:t>
            </a:r>
            <a:r>
              <a:rPr lang="en-US" sz="6326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Kusuruhkan</a:t>
            </a:r>
            <a:r>
              <a:rPr lang="en-US" sz="6326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6326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kepadanya</a:t>
            </a:r>
            <a:r>
              <a:rPr lang="en-US" sz="6326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42841" y="638270"/>
            <a:ext cx="7145635" cy="15056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80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Yesaya</a:t>
            </a:r>
            <a:r>
              <a:rPr lang="en-US" sz="80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55:11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5240" y="-571500"/>
            <a:ext cx="18608040" cy="10867061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151" b="-9151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883421" y="2112142"/>
            <a:ext cx="16521158" cy="9021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499"/>
              </a:lnSpc>
            </a:pPr>
            <a:r>
              <a:rPr lang="en-US" sz="5357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Janji</a:t>
            </a:r>
            <a:r>
              <a:rPr lang="en-US" sz="5357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357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Tuhan</a:t>
            </a:r>
            <a:r>
              <a:rPr lang="en-US" sz="5357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357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adalah</a:t>
            </a:r>
            <a:r>
              <a:rPr lang="en-US" sz="5357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yea dan amen 2 </a:t>
            </a:r>
            <a:r>
              <a:rPr lang="en-US" sz="5357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Korintus</a:t>
            </a:r>
            <a:r>
              <a:rPr lang="en-US" sz="5357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1:20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63039" y="805258"/>
            <a:ext cx="15246922" cy="9527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63"/>
              </a:lnSpc>
            </a:pPr>
            <a:r>
              <a:rPr lang="en-US" sz="5616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Janji</a:t>
            </a:r>
            <a:r>
              <a:rPr lang="en-US" sz="5616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616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Tuhan</a:t>
            </a:r>
            <a:r>
              <a:rPr lang="en-US" sz="5616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616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Tidak</a:t>
            </a:r>
            <a:r>
              <a:rPr lang="en-US" sz="5616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616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Pernah</a:t>
            </a:r>
            <a:r>
              <a:rPr lang="en-US" sz="5616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616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gagal</a:t>
            </a:r>
            <a:r>
              <a:rPr lang="en-US" sz="5616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616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Yosua</a:t>
            </a:r>
            <a:r>
              <a:rPr lang="en-US" sz="5616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21:45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520054" y="3402774"/>
            <a:ext cx="11653145" cy="10697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759"/>
              </a:lnSpc>
            </a:pPr>
            <a:r>
              <a:rPr lang="en-US" sz="6257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Janji</a:t>
            </a:r>
            <a:r>
              <a:rPr lang="en-US" sz="6257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6257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Tuhan</a:t>
            </a:r>
            <a:r>
              <a:rPr lang="en-US" sz="6257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6257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adalah</a:t>
            </a:r>
            <a:r>
              <a:rPr lang="en-US" sz="6257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6257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untuk</a:t>
            </a:r>
            <a:r>
              <a:rPr lang="en-US" sz="6257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: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48400" y="4615321"/>
            <a:ext cx="6673078" cy="15665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  <a:spcBef>
                <a:spcPct val="0"/>
              </a:spcBef>
            </a:pPr>
            <a:r>
              <a:rPr lang="en-US" sz="92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Hidup</a:t>
            </a:r>
            <a:r>
              <a:rPr lang="en-US" sz="92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92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ini</a:t>
            </a:r>
            <a:r>
              <a:rPr lang="en-US" sz="92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362699" y="7564962"/>
            <a:ext cx="15011400" cy="15452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  <a:spcBef>
                <a:spcPct val="0"/>
              </a:spcBef>
            </a:pPr>
            <a:r>
              <a:rPr lang="en-US" sz="92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Hidup</a:t>
            </a:r>
            <a:r>
              <a:rPr lang="en-US" sz="92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yang </a:t>
            </a:r>
            <a:r>
              <a:rPr lang="en-US" sz="92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akan</a:t>
            </a:r>
            <a:r>
              <a:rPr lang="en-US" sz="92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92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datang</a:t>
            </a:r>
            <a:endParaRPr lang="en-US" sz="9200" b="1" dirty="0">
              <a:solidFill>
                <a:srgbClr val="FFFFFF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6028469" y="6127925"/>
            <a:ext cx="6673078" cy="15665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  <a:spcBef>
                <a:spcPct val="0"/>
              </a:spcBef>
            </a:pPr>
            <a:r>
              <a:rPr lang="en-US" sz="92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dan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D7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495300"/>
            <a:ext cx="18379440" cy="11049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151" b="-9151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676400" y="520402"/>
            <a:ext cx="15103256" cy="14014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478"/>
              </a:lnSpc>
            </a:pPr>
            <a:r>
              <a:rPr lang="en-US" sz="8198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Janji</a:t>
            </a:r>
            <a:r>
              <a:rPr lang="en-US" sz="8198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8198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Tuhan</a:t>
            </a:r>
            <a:r>
              <a:rPr lang="en-US" sz="8198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8198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dalam</a:t>
            </a:r>
            <a:r>
              <a:rPr lang="en-US" sz="8198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8198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hidup</a:t>
            </a:r>
            <a:r>
              <a:rPr lang="en-US" sz="8198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8198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ini</a:t>
            </a:r>
            <a:r>
              <a:rPr lang="en-US" sz="8198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647346" y="3562279"/>
            <a:ext cx="9966195" cy="56960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347"/>
              </a:lnSpc>
            </a:pPr>
            <a:r>
              <a:rPr lang="en-US" sz="72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Menyetai</a:t>
            </a:r>
            <a:r>
              <a:rPr lang="en-US" sz="72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72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kita</a:t>
            </a:r>
            <a:r>
              <a:rPr lang="en-US" sz="72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72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untuk</a:t>
            </a:r>
            <a:endParaRPr lang="en-US" sz="7200" b="1" dirty="0">
              <a:solidFill>
                <a:srgbClr val="FFFFFF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marL="1749970" lvl="1" indent="-874985" algn="l">
              <a:lnSpc>
                <a:spcPts val="11347"/>
              </a:lnSpc>
              <a:buFont typeface="Arial"/>
              <a:buChar char="•"/>
            </a:pPr>
            <a:r>
              <a:rPr lang="en-US" sz="72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Memberikan</a:t>
            </a:r>
            <a:endParaRPr lang="en-US" sz="7200" b="1" dirty="0">
              <a:solidFill>
                <a:srgbClr val="FFFFFF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marL="1749970" lvl="1" indent="-874985" algn="l">
              <a:lnSpc>
                <a:spcPts val="11347"/>
              </a:lnSpc>
              <a:buFont typeface="Arial"/>
              <a:buChar char="•"/>
            </a:pPr>
            <a:r>
              <a:rPr lang="en-US" sz="72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Melindungi</a:t>
            </a:r>
            <a:endParaRPr lang="en-US" sz="7200" b="1" dirty="0">
              <a:solidFill>
                <a:srgbClr val="FFFFFF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marL="1749970" lvl="1" indent="-874985" algn="l">
              <a:lnSpc>
                <a:spcPts val="11347"/>
              </a:lnSpc>
              <a:buFont typeface="Arial"/>
              <a:buChar char="•"/>
            </a:pPr>
            <a:r>
              <a:rPr lang="en-US" sz="72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Membimbing</a:t>
            </a:r>
            <a:r>
              <a:rPr lang="en-US" sz="8105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1991048"/>
            <a:ext cx="15859990" cy="15020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9"/>
              </a:lnSpc>
            </a:pPr>
            <a:r>
              <a:rPr lang="en-US" sz="40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Matius</a:t>
            </a:r>
            <a:r>
              <a:rPr lang="en-US" sz="40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28:20b</a:t>
            </a:r>
          </a:p>
          <a:p>
            <a:pPr algn="ctr">
              <a:lnSpc>
                <a:spcPts val="6009"/>
              </a:lnSpc>
            </a:pPr>
            <a:r>
              <a:rPr lang="en-US" sz="40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Aku </a:t>
            </a:r>
            <a:r>
              <a:rPr lang="en-US" sz="40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menyertai</a:t>
            </a:r>
            <a:r>
              <a:rPr lang="en-US" sz="40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0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kamu</a:t>
            </a:r>
            <a:r>
              <a:rPr lang="en-US" sz="40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0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senantiasa</a:t>
            </a:r>
            <a:r>
              <a:rPr lang="en-US" sz="40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0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sampai</a:t>
            </a:r>
            <a:r>
              <a:rPr lang="en-US" sz="40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0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kepada</a:t>
            </a:r>
            <a:r>
              <a:rPr lang="en-US" sz="40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0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akhir</a:t>
            </a:r>
            <a:r>
              <a:rPr lang="en-US" sz="40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zaman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52400" y="-571500"/>
            <a:ext cx="18592800" cy="1118616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151" b="-9151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791669" y="675451"/>
            <a:ext cx="13689906" cy="14791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  <a:spcBef>
                <a:spcPct val="0"/>
              </a:spcBef>
            </a:pPr>
            <a:r>
              <a:rPr lang="en-US" sz="72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HIDUP YANG AKAN DATANG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24200" y="2544637"/>
            <a:ext cx="12725400" cy="13943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347"/>
              </a:lnSpc>
              <a:spcBef>
                <a:spcPct val="0"/>
              </a:spcBef>
            </a:pPr>
            <a:r>
              <a:rPr lang="en-US" sz="8105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Inilah</a:t>
            </a:r>
            <a:r>
              <a:rPr lang="en-US" sz="8105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8105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pengharapan</a:t>
            </a:r>
            <a:r>
              <a:rPr lang="en-US" sz="8105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8105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kita</a:t>
            </a:r>
            <a:endParaRPr lang="en-US" sz="8105" b="1" dirty="0">
              <a:solidFill>
                <a:srgbClr val="FFFFFF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2209800" y="4360362"/>
            <a:ext cx="14963213" cy="4532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22"/>
              </a:lnSpc>
            </a:pPr>
            <a:r>
              <a:rPr lang="en-US" sz="4301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Roma 8:24-25</a:t>
            </a:r>
          </a:p>
          <a:p>
            <a:pPr>
              <a:lnSpc>
                <a:spcPts val="6022"/>
              </a:lnSpc>
            </a:pPr>
            <a:r>
              <a:rPr lang="en-US" sz="4301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24 </a:t>
            </a:r>
            <a:r>
              <a:rPr lang="en-US" sz="4301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Sebab</a:t>
            </a:r>
            <a:r>
              <a:rPr lang="en-US" sz="4301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4301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kita</a:t>
            </a:r>
            <a:r>
              <a:rPr lang="en-US" sz="4301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4301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diselamatkan</a:t>
            </a:r>
            <a:r>
              <a:rPr lang="en-US" sz="4301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4301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dalam</a:t>
            </a:r>
            <a:r>
              <a:rPr lang="en-US" sz="4301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4301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pengharapan</a:t>
            </a:r>
            <a:r>
              <a:rPr lang="en-US" sz="4301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. </a:t>
            </a:r>
            <a:r>
              <a:rPr lang="en-US" sz="4301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Tetapi</a:t>
            </a:r>
            <a:r>
              <a:rPr lang="en-US" sz="4301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4301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pengharapan</a:t>
            </a:r>
            <a:r>
              <a:rPr lang="en-US" sz="4301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yang </a:t>
            </a:r>
            <a:r>
              <a:rPr lang="en-US" sz="4301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dilihat</a:t>
            </a:r>
            <a:r>
              <a:rPr lang="en-US" sz="4301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4301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bukan</a:t>
            </a:r>
            <a:r>
              <a:rPr lang="en-US" sz="4301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4301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pengharapan</a:t>
            </a:r>
            <a:r>
              <a:rPr lang="en-US" sz="4301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4301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lagi</a:t>
            </a:r>
            <a:r>
              <a:rPr lang="en-US" sz="4301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; </a:t>
            </a:r>
            <a:r>
              <a:rPr lang="en-US" sz="4301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sebab</a:t>
            </a:r>
            <a:r>
              <a:rPr lang="en-US" sz="4301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4301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bagaimana</a:t>
            </a:r>
            <a:r>
              <a:rPr lang="en-US" sz="4301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orang </a:t>
            </a:r>
            <a:r>
              <a:rPr lang="en-US" sz="4301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masih</a:t>
            </a:r>
            <a:r>
              <a:rPr lang="en-US" sz="4301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4301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mengharapkan</a:t>
            </a:r>
            <a:r>
              <a:rPr lang="en-US" sz="4301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4301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apa</a:t>
            </a:r>
            <a:r>
              <a:rPr lang="en-US" sz="4301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yang </a:t>
            </a:r>
            <a:r>
              <a:rPr lang="en-US" sz="4301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dilihatnya</a:t>
            </a:r>
            <a:r>
              <a:rPr lang="en-US" sz="4301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? 25 </a:t>
            </a:r>
            <a:r>
              <a:rPr lang="en-US" sz="4301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Tetapi</a:t>
            </a:r>
            <a:r>
              <a:rPr lang="en-US" sz="4301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4301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jika</a:t>
            </a:r>
            <a:r>
              <a:rPr lang="en-US" sz="4301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4301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kita</a:t>
            </a:r>
            <a:r>
              <a:rPr lang="en-US" sz="4301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4301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mengharapkan</a:t>
            </a:r>
            <a:r>
              <a:rPr lang="en-US" sz="4301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4301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apa</a:t>
            </a:r>
            <a:r>
              <a:rPr lang="en-US" sz="4301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yang </a:t>
            </a:r>
            <a:r>
              <a:rPr lang="en-US" sz="4301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tidak</a:t>
            </a:r>
            <a:r>
              <a:rPr lang="en-US" sz="4301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4301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kita</a:t>
            </a:r>
            <a:r>
              <a:rPr lang="en-US" sz="4301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4301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lihat</a:t>
            </a:r>
            <a:r>
              <a:rPr lang="en-US" sz="4301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4301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kita</a:t>
            </a:r>
            <a:r>
              <a:rPr lang="en-US" sz="4301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4301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menantikannya</a:t>
            </a:r>
            <a:r>
              <a:rPr lang="en-US" sz="4301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4301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dengan</a:t>
            </a:r>
            <a:r>
              <a:rPr lang="en-US" sz="4301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4301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tekun</a:t>
            </a:r>
            <a:r>
              <a:rPr lang="en-US" sz="4301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151" b="-9151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443938" y="914400"/>
            <a:ext cx="15185088" cy="19528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811"/>
              </a:lnSpc>
              <a:spcBef>
                <a:spcPct val="0"/>
              </a:spcBef>
            </a:pPr>
            <a:r>
              <a:rPr lang="en-US" sz="5579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Barangsiapa</a:t>
            </a:r>
            <a:r>
              <a:rPr lang="en-US" sz="5579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yang </a:t>
            </a:r>
            <a:r>
              <a:rPr lang="en-US" sz="5579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memiliki</a:t>
            </a:r>
            <a:r>
              <a:rPr lang="en-US" sz="5579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579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janji</a:t>
            </a:r>
            <a:r>
              <a:rPr lang="en-US" sz="5579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579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harapan</a:t>
            </a:r>
            <a:r>
              <a:rPr lang="en-US" sz="5579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yang </a:t>
            </a:r>
            <a:r>
              <a:rPr lang="en-US" sz="5579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akan</a:t>
            </a:r>
            <a:r>
              <a:rPr lang="en-US" sz="5579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579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datang</a:t>
            </a:r>
            <a:r>
              <a:rPr lang="en-US" sz="5579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579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ini</a:t>
            </a:r>
            <a:r>
              <a:rPr lang="en-US" sz="5579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579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harus</a:t>
            </a:r>
            <a:r>
              <a:rPr lang="en-US" sz="5579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579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siapkan</a:t>
            </a:r>
            <a:r>
              <a:rPr lang="en-US" sz="5579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579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diri</a:t>
            </a:r>
            <a:r>
              <a:rPr lang="en-US" sz="5579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579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nya</a:t>
            </a:r>
            <a:endParaRPr lang="en-US" sz="5579" b="1" dirty="0">
              <a:solidFill>
                <a:srgbClr val="FFFFFF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6553200" y="3401240"/>
            <a:ext cx="5425312" cy="17651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085"/>
              </a:lnSpc>
            </a:pPr>
            <a:r>
              <a:rPr lang="en-US" sz="506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 </a:t>
            </a:r>
            <a:r>
              <a:rPr lang="en-US" sz="506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Yohanes</a:t>
            </a:r>
            <a:r>
              <a:rPr lang="en-US" sz="506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3:3</a:t>
            </a:r>
          </a:p>
          <a:p>
            <a:pPr algn="l">
              <a:lnSpc>
                <a:spcPts val="7085"/>
              </a:lnSpc>
            </a:pPr>
            <a:r>
              <a:rPr lang="en-US" sz="506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2 </a:t>
            </a:r>
            <a:r>
              <a:rPr lang="en-US" sz="506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Korintus</a:t>
            </a:r>
            <a:r>
              <a:rPr lang="en-US" sz="506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7:1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848204" y="5824420"/>
            <a:ext cx="13796062" cy="36588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279"/>
              </a:lnSpc>
            </a:pPr>
            <a:r>
              <a:rPr lang="en-US" sz="5199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 </a:t>
            </a:r>
            <a:r>
              <a:rPr lang="en-US" sz="5199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Tesalonika</a:t>
            </a:r>
            <a:r>
              <a:rPr lang="en-US" sz="5199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4:7</a:t>
            </a:r>
          </a:p>
          <a:p>
            <a:pPr>
              <a:lnSpc>
                <a:spcPts val="7279"/>
              </a:lnSpc>
            </a:pPr>
            <a:r>
              <a:rPr lang="en-US" sz="5199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Sebab</a:t>
            </a:r>
            <a:r>
              <a:rPr lang="en-US" sz="5199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Allah </a:t>
            </a:r>
            <a:r>
              <a:rPr lang="en-US" sz="5199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tidak</a:t>
            </a:r>
            <a:r>
              <a:rPr lang="en-US" sz="5199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199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memanggil</a:t>
            </a:r>
            <a:r>
              <a:rPr lang="en-US" sz="5199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199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kita</a:t>
            </a:r>
            <a:r>
              <a:rPr lang="en-US" sz="5199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199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kepada</a:t>
            </a:r>
            <a:r>
              <a:rPr lang="en-US" sz="5199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199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kenajisan</a:t>
            </a:r>
            <a:r>
              <a:rPr lang="en-US" sz="5199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, </a:t>
            </a:r>
            <a:r>
              <a:rPr lang="en-US" sz="5199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melainkan</a:t>
            </a:r>
            <a:r>
              <a:rPr lang="en-US" sz="5199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199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kepada</a:t>
            </a:r>
            <a:r>
              <a:rPr lang="en-US" sz="5199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199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kekudusan</a:t>
            </a:r>
            <a:r>
              <a:rPr lang="en-US" sz="5199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.</a:t>
            </a:r>
          </a:p>
          <a:p>
            <a:pPr algn="ctr">
              <a:lnSpc>
                <a:spcPts val="7279"/>
              </a:lnSpc>
            </a:pPr>
            <a:endParaRPr lang="en-US" sz="5199" b="1" dirty="0">
              <a:solidFill>
                <a:srgbClr val="FFFFFF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585" b="-16585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6629400" y="281543"/>
            <a:ext cx="8964376" cy="13514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157"/>
              </a:lnSpc>
            </a:pPr>
            <a:r>
              <a:rPr lang="en-US" sz="72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Ibrani</a:t>
            </a:r>
            <a:r>
              <a:rPr lang="en-US" sz="72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10:23-25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71600" y="2227483"/>
            <a:ext cx="14969192" cy="1241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229"/>
              </a:lnSpc>
            </a:pPr>
            <a:r>
              <a:rPr lang="en-US" sz="7306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* Pegan </a:t>
            </a:r>
            <a:r>
              <a:rPr lang="en-US" sz="7306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teguh</a:t>
            </a:r>
            <a:r>
              <a:rPr lang="en-US" sz="7306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7306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pengharapan</a:t>
            </a:r>
            <a:r>
              <a:rPr lang="en-US" sz="7306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7306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kita</a:t>
            </a:r>
            <a:endParaRPr lang="en-US" sz="7306" b="1" dirty="0">
              <a:solidFill>
                <a:srgbClr val="FFFFFF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659404" y="4076700"/>
            <a:ext cx="15942796" cy="25309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10229"/>
              </a:lnSpc>
            </a:pPr>
            <a:r>
              <a:rPr lang="en-US" sz="7306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* </a:t>
            </a:r>
            <a:r>
              <a:rPr lang="en-US" sz="7306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Saling</a:t>
            </a:r>
            <a:r>
              <a:rPr lang="en-US" sz="7306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7306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mendorong</a:t>
            </a:r>
            <a:r>
              <a:rPr lang="en-US" sz="7306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7306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dalam</a:t>
            </a:r>
            <a:r>
              <a:rPr lang="en-US" sz="7306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</a:p>
          <a:p>
            <a:pPr algn="just">
              <a:lnSpc>
                <a:spcPts val="10229"/>
              </a:lnSpc>
            </a:pPr>
            <a:r>
              <a:rPr lang="en-US" sz="7306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  </a:t>
            </a:r>
            <a:r>
              <a:rPr lang="en-US" sz="7306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kasih</a:t>
            </a:r>
            <a:r>
              <a:rPr lang="en-US" sz="7306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dan </a:t>
            </a:r>
            <a:r>
              <a:rPr lang="en-US" sz="7306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dalam</a:t>
            </a:r>
            <a:r>
              <a:rPr lang="en-US" sz="7306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7306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pekerjaan</a:t>
            </a:r>
            <a:r>
              <a:rPr lang="en-US" sz="7306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7306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baik</a:t>
            </a:r>
            <a:r>
              <a:rPr lang="en-US" sz="7306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659404" y="7558876"/>
            <a:ext cx="12762589" cy="1243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0229"/>
              </a:lnSpc>
            </a:pPr>
            <a:r>
              <a:rPr lang="en-US" sz="7306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* </a:t>
            </a:r>
            <a:r>
              <a:rPr lang="en-US" sz="7306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Tetap</a:t>
            </a:r>
            <a:r>
              <a:rPr lang="en-US" sz="7306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7306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Pertemuan</a:t>
            </a:r>
            <a:r>
              <a:rPr lang="en-US" sz="7306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Ibadah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42876"/>
            <a:ext cx="18288000" cy="10620375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626E871-C4AA-4E01-8C03-CFC571455AF4}"/>
              </a:ext>
            </a:extLst>
          </p:cNvPr>
          <p:cNvSpPr/>
          <p:nvPr/>
        </p:nvSpPr>
        <p:spPr>
          <a:xfrm>
            <a:off x="1639294" y="819614"/>
            <a:ext cx="15087600" cy="1414074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2120377" y="829457"/>
            <a:ext cx="14497849" cy="12637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348"/>
              </a:lnSpc>
            </a:pPr>
            <a:r>
              <a:rPr lang="en-US" sz="7391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Terhubung</a:t>
            </a:r>
            <a:r>
              <a:rPr lang="en-US" sz="7391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7391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dengan</a:t>
            </a:r>
            <a:r>
              <a:rPr lang="en-US" sz="7391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7391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janji</a:t>
            </a:r>
            <a:r>
              <a:rPr lang="en-US" sz="7391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7391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Tuhan</a:t>
            </a:r>
            <a:endParaRPr lang="en-US" sz="7391" b="1" dirty="0">
              <a:solidFill>
                <a:srgbClr val="FFFFFF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C01207F-62A3-49AF-8BDE-1CF665725AE5}"/>
              </a:ext>
            </a:extLst>
          </p:cNvPr>
          <p:cNvSpPr/>
          <p:nvPr/>
        </p:nvSpPr>
        <p:spPr>
          <a:xfrm>
            <a:off x="1530626" y="2763051"/>
            <a:ext cx="15087600" cy="141407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2024301" y="2800520"/>
            <a:ext cx="13738468" cy="12600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0348"/>
              </a:lnSpc>
            </a:pPr>
            <a:r>
              <a:rPr lang="en-US" sz="7391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Berdamailah</a:t>
            </a:r>
            <a:r>
              <a:rPr lang="en-US" sz="7391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7391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dengan</a:t>
            </a:r>
            <a:r>
              <a:rPr lang="en-US" sz="7391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7391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Tuhan</a:t>
            </a:r>
            <a:endParaRPr lang="en-US" sz="7391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E7E8509-F268-446C-8385-CBC53407EFC2}"/>
              </a:ext>
            </a:extLst>
          </p:cNvPr>
          <p:cNvSpPr/>
          <p:nvPr/>
        </p:nvSpPr>
        <p:spPr>
          <a:xfrm>
            <a:off x="1530625" y="4432577"/>
            <a:ext cx="15087600" cy="141407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2024616" y="4570158"/>
            <a:ext cx="14099619" cy="12600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0348"/>
              </a:lnSpc>
            </a:pPr>
            <a:r>
              <a:rPr lang="en-US" sz="7391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Taruh</a:t>
            </a:r>
            <a:r>
              <a:rPr lang="en-US" sz="7391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7391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imanmu</a:t>
            </a:r>
            <a:r>
              <a:rPr lang="en-US" sz="7391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7391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kepada</a:t>
            </a:r>
            <a:r>
              <a:rPr lang="en-US" sz="7391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7391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Tuhan</a:t>
            </a:r>
            <a:endParaRPr lang="en-US" sz="7391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1E5AD5F8-234E-4A6E-B544-D642EAC6E085}"/>
              </a:ext>
            </a:extLst>
          </p:cNvPr>
          <p:cNvSpPr/>
          <p:nvPr/>
        </p:nvSpPr>
        <p:spPr>
          <a:xfrm>
            <a:off x="616225" y="6453588"/>
            <a:ext cx="16916400" cy="141407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632998" y="6605988"/>
            <a:ext cx="16230600" cy="1109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127"/>
              </a:lnSpc>
            </a:pPr>
            <a:r>
              <a:rPr lang="en-US" sz="651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Bersabarlah</a:t>
            </a:r>
            <a:r>
              <a:rPr lang="en-US" sz="651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dan </a:t>
            </a:r>
            <a:r>
              <a:rPr lang="en-US" sz="651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teguhlah</a:t>
            </a:r>
            <a:r>
              <a:rPr lang="en-US" sz="651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651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dalam</a:t>
            </a:r>
            <a:r>
              <a:rPr lang="en-US" sz="651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651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iman</a:t>
            </a:r>
            <a:r>
              <a:rPr lang="en-US" sz="651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B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4320" y="487350"/>
            <a:ext cx="17773680" cy="9312299"/>
          </a:xfrm>
          <a:custGeom>
            <a:avLst/>
            <a:gdLst/>
            <a:ahLst/>
            <a:cxnLst/>
            <a:rect l="l" t="t" r="r" b="b"/>
            <a:pathLst>
              <a:path w="17773680" h="9312299">
                <a:moveTo>
                  <a:pt x="0" y="0"/>
                </a:moveTo>
                <a:lnTo>
                  <a:pt x="17773680" y="0"/>
                </a:lnTo>
                <a:lnTo>
                  <a:pt x="17773680" y="9312300"/>
                </a:lnTo>
                <a:lnTo>
                  <a:pt x="0" y="93123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44751" b="-46110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6585" b="-16585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066800" y="342900"/>
            <a:ext cx="17011680" cy="52000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374"/>
              </a:lnSpc>
            </a:pPr>
            <a:r>
              <a:rPr lang="en-US" sz="60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Galatia 6:9</a:t>
            </a:r>
          </a:p>
          <a:p>
            <a:pPr algn="ctr">
              <a:lnSpc>
                <a:spcPts val="10374"/>
              </a:lnSpc>
            </a:pPr>
            <a:r>
              <a:rPr lang="en-US" sz="60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Janganlah</a:t>
            </a:r>
            <a:r>
              <a:rPr lang="en-US" sz="60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60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kita</a:t>
            </a:r>
            <a:r>
              <a:rPr lang="en-US" sz="60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60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jemu-jemu</a:t>
            </a:r>
            <a:r>
              <a:rPr lang="en-US" sz="60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60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berbuat</a:t>
            </a:r>
            <a:r>
              <a:rPr lang="en-US" sz="60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60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baik</a:t>
            </a:r>
            <a:r>
              <a:rPr lang="en-US" sz="60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, </a:t>
            </a:r>
            <a:r>
              <a:rPr lang="en-US" sz="60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karena</a:t>
            </a:r>
            <a:r>
              <a:rPr lang="en-US" sz="60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60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apabila</a:t>
            </a:r>
            <a:r>
              <a:rPr lang="en-US" sz="60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60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sudah</a:t>
            </a:r>
            <a:r>
              <a:rPr lang="en-US" sz="60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60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datang</a:t>
            </a:r>
            <a:r>
              <a:rPr lang="en-US" sz="60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60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waktunya</a:t>
            </a:r>
            <a:r>
              <a:rPr lang="en-US" sz="60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, </a:t>
            </a:r>
            <a:r>
              <a:rPr lang="en-US" sz="60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kita</a:t>
            </a:r>
            <a:r>
              <a:rPr lang="en-US" sz="60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60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akan</a:t>
            </a:r>
            <a:r>
              <a:rPr lang="en-US" sz="60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60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menuai</a:t>
            </a:r>
            <a:r>
              <a:rPr lang="en-US" sz="60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, </a:t>
            </a:r>
            <a:r>
              <a:rPr lang="en-US" sz="60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jika</a:t>
            </a:r>
            <a:r>
              <a:rPr lang="en-US" sz="60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60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kita</a:t>
            </a:r>
            <a:r>
              <a:rPr lang="en-US" sz="60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60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tidak</a:t>
            </a:r>
            <a:r>
              <a:rPr lang="en-US" sz="60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60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menjadi</a:t>
            </a:r>
            <a:r>
              <a:rPr lang="en-US" sz="60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60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lemah</a:t>
            </a:r>
            <a:r>
              <a:rPr lang="en-US" sz="60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276600" y="6649812"/>
            <a:ext cx="13060551" cy="24956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62"/>
              </a:lnSpc>
            </a:pPr>
            <a:r>
              <a:rPr lang="en-US" sz="7187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Harus </a:t>
            </a:r>
            <a:r>
              <a:rPr lang="en-US" sz="7187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pegang</a:t>
            </a:r>
            <a:r>
              <a:rPr lang="en-US" sz="7187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7187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Janji</a:t>
            </a:r>
            <a:r>
              <a:rPr lang="en-US" sz="7187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7187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Tuhan</a:t>
            </a:r>
            <a:r>
              <a:rPr lang="en-US" sz="7187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</a:p>
          <a:p>
            <a:pPr algn="ctr">
              <a:lnSpc>
                <a:spcPts val="10062"/>
              </a:lnSpc>
            </a:pPr>
            <a:r>
              <a:rPr lang="en-US" sz="7187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Sampai</a:t>
            </a:r>
            <a:r>
              <a:rPr lang="en-US" sz="7187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Akhir </a:t>
            </a:r>
            <a:r>
              <a:rPr lang="en-US" sz="7187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nya</a:t>
            </a:r>
            <a:endParaRPr lang="en-US" sz="7187" b="1" dirty="0">
              <a:solidFill>
                <a:srgbClr val="FFFFFF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B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388286" y="-289518"/>
            <a:ext cx="22775395" cy="11932886"/>
          </a:xfrm>
          <a:custGeom>
            <a:avLst/>
            <a:gdLst/>
            <a:ahLst/>
            <a:cxnLst/>
            <a:rect l="l" t="t" r="r" b="b"/>
            <a:pathLst>
              <a:path w="22775395" h="11932886">
                <a:moveTo>
                  <a:pt x="0" y="0"/>
                </a:moveTo>
                <a:lnTo>
                  <a:pt x="22775395" y="0"/>
                </a:lnTo>
                <a:lnTo>
                  <a:pt x="22775395" y="11932886"/>
                </a:lnTo>
                <a:lnTo>
                  <a:pt x="0" y="119328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44751" b="-46110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2746375" y="2899855"/>
            <a:ext cx="12795249" cy="4287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144"/>
              </a:lnSpc>
            </a:pPr>
            <a:r>
              <a:rPr lang="en-US" sz="12606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GOD BLESS YOU</a:t>
            </a:r>
          </a:p>
        </p:txBody>
      </p:sp>
      <p:sp>
        <p:nvSpPr>
          <p:cNvPr id="4" name="Freeform 4"/>
          <p:cNvSpPr/>
          <p:nvPr/>
        </p:nvSpPr>
        <p:spPr>
          <a:xfrm>
            <a:off x="-17220064" y="-1645886"/>
            <a:ext cx="22775395" cy="11932886"/>
          </a:xfrm>
          <a:custGeom>
            <a:avLst/>
            <a:gdLst/>
            <a:ahLst/>
            <a:cxnLst/>
            <a:rect l="l" t="t" r="r" b="b"/>
            <a:pathLst>
              <a:path w="22775395" h="11932886">
                <a:moveTo>
                  <a:pt x="0" y="0"/>
                </a:moveTo>
                <a:lnTo>
                  <a:pt x="22775395" y="0"/>
                </a:lnTo>
                <a:lnTo>
                  <a:pt x="22775395" y="11932886"/>
                </a:lnTo>
                <a:lnTo>
                  <a:pt x="0" y="119328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44751" b="-46110"/>
            </a:stretch>
          </a:blipFill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247</Words>
  <Application>Microsoft Office PowerPoint</Application>
  <PresentationFormat>Custom</PresentationFormat>
  <Paragraphs>43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Canva Sans Bold</vt:lpstr>
      <vt:lpstr>Canva Sans</vt:lpstr>
      <vt:lpstr>Calibri</vt:lpstr>
      <vt:lpstr>Archivo Black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Teal Orange Gradient Living Water Sunday Sermon Church Presentation</dc:title>
  <cp:lastModifiedBy>user</cp:lastModifiedBy>
  <cp:revision>4</cp:revision>
  <dcterms:created xsi:type="dcterms:W3CDTF">2006-08-16T00:00:00Z</dcterms:created>
  <dcterms:modified xsi:type="dcterms:W3CDTF">2026-05-30T18:50:33Z</dcterms:modified>
  <dc:identifier>DAHLJ1AZvQM</dc:identifier>
</cp:coreProperties>
</file>