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  <p:embeddedFont>
      <p:font typeface="Open Sauce Semi-Bold" panose="020B0604020202020204" charset="0"/>
      <p:regular r:id="rId15"/>
    </p:embeddedFont>
    <p:embeddedFont>
      <p:font typeface="TT Interphases" panose="020B0604020202020204" charset="0"/>
      <p:regular r:id="rId16"/>
    </p:embeddedFont>
    <p:embeddedFont>
      <p:font typeface="TT Interphases 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33400" y="2368185"/>
            <a:ext cx="9751324" cy="3453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08"/>
              </a:lnSpc>
            </a:pPr>
            <a:r>
              <a:rPr lang="en-US" sz="14564" b="1" spc="-728" dirty="0" err="1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Kekuatan</a:t>
            </a:r>
            <a:r>
              <a:rPr lang="en-US" sz="14564" b="1" spc="-728" dirty="0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</a:p>
          <a:p>
            <a:pPr algn="l">
              <a:lnSpc>
                <a:spcPts val="13108"/>
              </a:lnSpc>
            </a:pPr>
            <a:r>
              <a:rPr lang="en-US" sz="14564" b="1" spc="-728" dirty="0" err="1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kasih</a:t>
            </a:r>
            <a:r>
              <a:rPr lang="en-US" sz="14564" b="1" spc="-728" dirty="0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14564" b="1" spc="-728" dirty="0" err="1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Tuhan</a:t>
            </a:r>
            <a:endParaRPr lang="en-US" sz="14564" b="1" spc="-728" dirty="0">
              <a:solidFill>
                <a:srgbClr val="000016"/>
              </a:solidFill>
              <a:latin typeface="TT Interphases Bold"/>
              <a:ea typeface="TT Interphases Bold"/>
              <a:cs typeface="TT Interphases Bold"/>
              <a:sym typeface="TT Interphases Bold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9907823" y="2885540"/>
            <a:ext cx="6372760" cy="637276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76191" r="-76437" b="-68571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1808305" y="3848100"/>
            <a:ext cx="6643830" cy="6547193"/>
          </a:xfrm>
          <a:custGeom>
            <a:avLst/>
            <a:gdLst/>
            <a:ahLst/>
            <a:cxnLst/>
            <a:rect l="l" t="t" r="r" b="b"/>
            <a:pathLst>
              <a:path w="6643830" h="6547193">
                <a:moveTo>
                  <a:pt x="0" y="0"/>
                </a:moveTo>
                <a:lnTo>
                  <a:pt x="6643831" y="0"/>
                </a:lnTo>
                <a:lnTo>
                  <a:pt x="6643831" y="6547193"/>
                </a:lnTo>
                <a:lnTo>
                  <a:pt x="0" y="65471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9000"/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144587" y="7849130"/>
            <a:ext cx="7812995" cy="883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20"/>
              </a:lnSpc>
            </a:pPr>
            <a:r>
              <a:rPr lang="en-US" sz="7133" spc="-214" dirty="0" err="1">
                <a:solidFill>
                  <a:srgbClr val="5D5D68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Pdt</a:t>
            </a:r>
            <a:r>
              <a:rPr lang="en-US" sz="7133" spc="-214" dirty="0">
                <a:solidFill>
                  <a:srgbClr val="5D5D68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. </a:t>
            </a:r>
            <a:r>
              <a:rPr lang="en-US" sz="7133" spc="-214" dirty="0" err="1">
                <a:solidFill>
                  <a:srgbClr val="5D5D68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Ebirim</a:t>
            </a:r>
            <a:r>
              <a:rPr lang="en-US" sz="7133" spc="-214" dirty="0">
                <a:solidFill>
                  <a:srgbClr val="5D5D68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Mars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52896" y="660754"/>
            <a:ext cx="4124775" cy="548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4399" b="1" spc="-13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GPHI Maranatha</a:t>
            </a:r>
          </a:p>
        </p:txBody>
      </p:sp>
      <p:sp>
        <p:nvSpPr>
          <p:cNvPr id="12" name="Freeform 12"/>
          <p:cNvSpPr/>
          <p:nvPr/>
        </p:nvSpPr>
        <p:spPr>
          <a:xfrm>
            <a:off x="1028700" y="581822"/>
            <a:ext cx="534407" cy="574231"/>
          </a:xfrm>
          <a:custGeom>
            <a:avLst/>
            <a:gdLst/>
            <a:ahLst/>
            <a:cxnLst/>
            <a:rect l="l" t="t" r="r" b="b"/>
            <a:pathLst>
              <a:path w="534407" h="574231">
                <a:moveTo>
                  <a:pt x="0" y="0"/>
                </a:moveTo>
                <a:lnTo>
                  <a:pt x="534407" y="0"/>
                </a:lnTo>
                <a:lnTo>
                  <a:pt x="534407" y="574231"/>
                </a:lnTo>
                <a:lnTo>
                  <a:pt x="0" y="5742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2821763" y="9471652"/>
            <a:ext cx="5450997" cy="881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20"/>
              </a:lnSpc>
            </a:pPr>
            <a:r>
              <a:rPr lang="en-US" sz="7133" b="1" spc="-214" dirty="0">
                <a:solidFill>
                  <a:srgbClr val="5D5D68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05/07/2026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588131" y="687748"/>
            <a:ext cx="6349571" cy="994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58"/>
              </a:lnSpc>
            </a:pPr>
            <a:r>
              <a:rPr lang="en-US" sz="8064" b="1" spc="-403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Roma 8:38-39</a:t>
            </a:r>
          </a:p>
        </p:txBody>
      </p:sp>
      <p:sp>
        <p:nvSpPr>
          <p:cNvPr id="7" name="Freeform 7"/>
          <p:cNvSpPr/>
          <p:nvPr/>
        </p:nvSpPr>
        <p:spPr>
          <a:xfrm>
            <a:off x="11644170" y="3716947"/>
            <a:ext cx="6643830" cy="6547193"/>
          </a:xfrm>
          <a:custGeom>
            <a:avLst/>
            <a:gdLst/>
            <a:ahLst/>
            <a:cxnLst/>
            <a:rect l="l" t="t" r="r" b="b"/>
            <a:pathLst>
              <a:path w="6643830" h="6547193">
                <a:moveTo>
                  <a:pt x="0" y="0"/>
                </a:moveTo>
                <a:lnTo>
                  <a:pt x="6643831" y="0"/>
                </a:lnTo>
                <a:lnTo>
                  <a:pt x="6643831" y="6547193"/>
                </a:lnTo>
                <a:lnTo>
                  <a:pt x="0" y="65471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9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581822"/>
            <a:ext cx="534407" cy="574231"/>
          </a:xfrm>
          <a:custGeom>
            <a:avLst/>
            <a:gdLst/>
            <a:ahLst/>
            <a:cxnLst/>
            <a:rect l="l" t="t" r="r" b="b"/>
            <a:pathLst>
              <a:path w="534407" h="574231">
                <a:moveTo>
                  <a:pt x="0" y="0"/>
                </a:moveTo>
                <a:lnTo>
                  <a:pt x="534407" y="0"/>
                </a:lnTo>
                <a:lnTo>
                  <a:pt x="534407" y="574231"/>
                </a:lnTo>
                <a:lnTo>
                  <a:pt x="0" y="5742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35105" y="2665347"/>
            <a:ext cx="16824195" cy="667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29"/>
              </a:lnSpc>
            </a:pPr>
            <a:r>
              <a:rPr lang="en-US" sz="456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Sebab aku yakin, bahwa baik maut, maupun hidup, baik malaikat-malaikat, maupun pemerintah-pemerintah, baik yang ada sekarang, maupun yang akan datang,</a:t>
            </a:r>
          </a:p>
          <a:p>
            <a:pPr algn="l">
              <a:lnSpc>
                <a:spcPts val="7629"/>
              </a:lnSpc>
            </a:pPr>
            <a:r>
              <a:rPr lang="en-US" sz="456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atau kuasa-kuasa, baik yang di atas, maupun yang di bawah, ataupun sesuatu makhluk lain, tidak akan dapat memisahkan kita dari kasih Allah, yang ada dalam Kristus Yesus, Tuhan kita.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588131" y="687748"/>
            <a:ext cx="6349571" cy="994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58"/>
              </a:lnSpc>
            </a:pPr>
            <a:r>
              <a:rPr lang="en-US" sz="8064" b="1" spc="-403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Kasih Tuhan</a:t>
            </a:r>
          </a:p>
        </p:txBody>
      </p:sp>
      <p:sp>
        <p:nvSpPr>
          <p:cNvPr id="7" name="Freeform 7"/>
          <p:cNvSpPr/>
          <p:nvPr/>
        </p:nvSpPr>
        <p:spPr>
          <a:xfrm>
            <a:off x="11653139" y="3745419"/>
            <a:ext cx="6643830" cy="6547193"/>
          </a:xfrm>
          <a:custGeom>
            <a:avLst/>
            <a:gdLst/>
            <a:ahLst/>
            <a:cxnLst/>
            <a:rect l="l" t="t" r="r" b="b"/>
            <a:pathLst>
              <a:path w="6643830" h="6547193">
                <a:moveTo>
                  <a:pt x="0" y="0"/>
                </a:moveTo>
                <a:lnTo>
                  <a:pt x="6643831" y="0"/>
                </a:lnTo>
                <a:lnTo>
                  <a:pt x="6643831" y="6547193"/>
                </a:lnTo>
                <a:lnTo>
                  <a:pt x="0" y="65471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9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581822"/>
            <a:ext cx="534407" cy="574231"/>
          </a:xfrm>
          <a:custGeom>
            <a:avLst/>
            <a:gdLst/>
            <a:ahLst/>
            <a:cxnLst/>
            <a:rect l="l" t="t" r="r" b="b"/>
            <a:pathLst>
              <a:path w="534407" h="574231">
                <a:moveTo>
                  <a:pt x="0" y="0"/>
                </a:moveTo>
                <a:lnTo>
                  <a:pt x="534407" y="0"/>
                </a:lnTo>
                <a:lnTo>
                  <a:pt x="534407" y="574231"/>
                </a:lnTo>
                <a:lnTo>
                  <a:pt x="0" y="5742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630856" y="2888221"/>
            <a:ext cx="15082405" cy="770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63"/>
              </a:lnSpc>
            </a:pPr>
            <a:r>
              <a:rPr lang="en-US" sz="4545">
                <a:solidFill>
                  <a:srgbClr val="000016"/>
                </a:solidFill>
                <a:latin typeface="Canva Sans"/>
                <a:ea typeface="Canva Sans"/>
                <a:cs typeface="Canva Sans"/>
                <a:sym typeface="Canva Sans"/>
              </a:rPr>
              <a:t>Ditunjukkan sepenuhnya melalui  pengorbanan Kristus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30856" y="2335771"/>
            <a:ext cx="7715973" cy="638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  <a:spcBef>
                <a:spcPct val="0"/>
              </a:spcBef>
            </a:pPr>
            <a:r>
              <a:rPr lang="en-US" sz="4499" b="1" spc="-134">
                <a:solidFill>
                  <a:srgbClr val="000016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Pengorbanan Yohannes 3:16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56086" y="4306296"/>
            <a:ext cx="6638132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  <a:spcBef>
                <a:spcPct val="0"/>
              </a:spcBef>
            </a:pPr>
            <a:r>
              <a:rPr lang="en-US" sz="4500" b="1" spc="-135">
                <a:solidFill>
                  <a:srgbClr val="000016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Tanpa Syarat  Efesus 2:8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6086" y="4849221"/>
            <a:ext cx="16399189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16"/>
                </a:solidFill>
                <a:latin typeface="Canva Sans"/>
                <a:ea typeface="Canva Sans"/>
                <a:cs typeface="Canva Sans"/>
                <a:sym typeface="Canva Sans"/>
              </a:rPr>
              <a:t>Berdasarkan karakter Tuhan, bukan kinerja manusia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6086" y="6380841"/>
            <a:ext cx="5195436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  <a:spcBef>
                <a:spcPct val="0"/>
              </a:spcBef>
            </a:pPr>
            <a:r>
              <a:rPr lang="en-US" sz="4500" b="1" spc="-135">
                <a:solidFill>
                  <a:srgbClr val="000016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Abadi Yeremia 31:3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6086" y="6942816"/>
            <a:ext cx="15406695" cy="703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43"/>
              </a:lnSpc>
            </a:pPr>
            <a:r>
              <a:rPr lang="en-US" sz="4173">
                <a:solidFill>
                  <a:srgbClr val="000016"/>
                </a:solidFill>
                <a:latin typeface="Canva Sans"/>
                <a:ea typeface="Canva Sans"/>
                <a:cs typeface="Canva Sans"/>
                <a:sym typeface="Canva Sans"/>
              </a:rPr>
              <a:t>Tidak pernah berubah, memudar, atau berakhir seiring waktu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47117" y="8294127"/>
            <a:ext cx="5768174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  <a:spcBef>
                <a:spcPct val="0"/>
              </a:spcBef>
            </a:pPr>
            <a:r>
              <a:rPr lang="en-US" sz="4500" b="1" spc="-135">
                <a:solidFill>
                  <a:srgbClr val="000016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Pemulihan Efesus 1:7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6086" y="8764993"/>
            <a:ext cx="9470622" cy="703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43"/>
              </a:lnSpc>
            </a:pPr>
            <a:r>
              <a:rPr lang="en-US" sz="4173">
                <a:solidFill>
                  <a:srgbClr val="000016"/>
                </a:solidFill>
                <a:latin typeface="Canva Sans"/>
                <a:ea typeface="Canva Sans"/>
                <a:cs typeface="Canva Sans"/>
                <a:sym typeface="Canva Sans"/>
              </a:rPr>
              <a:t>Mengampuni kesalahan sepenuhnya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286000" y="1488902"/>
            <a:ext cx="14630400" cy="950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58"/>
              </a:lnSpc>
            </a:pPr>
            <a:r>
              <a:rPr lang="en-US" sz="8064" b="1" spc="-403" dirty="0" err="1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Mengapa</a:t>
            </a:r>
            <a:r>
              <a:rPr lang="en-US" sz="8064" b="1" spc="-403" dirty="0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8064" b="1" spc="-403" dirty="0" err="1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Tuhan</a:t>
            </a:r>
            <a:r>
              <a:rPr lang="en-US" sz="8064" b="1" spc="-403" dirty="0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8064" b="1" spc="-403" dirty="0" err="1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mengasihi</a:t>
            </a:r>
            <a:r>
              <a:rPr lang="en-US" sz="8064" b="1" spc="-403" dirty="0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8064" b="1" spc="-403" dirty="0" err="1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kita</a:t>
            </a:r>
            <a:endParaRPr lang="en-US" sz="8064" b="1" spc="-403" dirty="0">
              <a:solidFill>
                <a:srgbClr val="000016"/>
              </a:solidFill>
              <a:latin typeface="TT Interphases Bold"/>
              <a:ea typeface="TT Interphases Bold"/>
              <a:cs typeface="TT Interphases Bold"/>
              <a:sym typeface="TT Interphases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1644170" y="3943368"/>
            <a:ext cx="6643830" cy="6547193"/>
          </a:xfrm>
          <a:custGeom>
            <a:avLst/>
            <a:gdLst/>
            <a:ahLst/>
            <a:cxnLst/>
            <a:rect l="l" t="t" r="r" b="b"/>
            <a:pathLst>
              <a:path w="6643830" h="6547193">
                <a:moveTo>
                  <a:pt x="0" y="0"/>
                </a:moveTo>
                <a:lnTo>
                  <a:pt x="6643831" y="0"/>
                </a:lnTo>
                <a:lnTo>
                  <a:pt x="6643831" y="6547193"/>
                </a:lnTo>
                <a:lnTo>
                  <a:pt x="0" y="65471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9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581822"/>
            <a:ext cx="534407" cy="574231"/>
          </a:xfrm>
          <a:custGeom>
            <a:avLst/>
            <a:gdLst/>
            <a:ahLst/>
            <a:cxnLst/>
            <a:rect l="l" t="t" r="r" b="b"/>
            <a:pathLst>
              <a:path w="534407" h="574231">
                <a:moveTo>
                  <a:pt x="0" y="0"/>
                </a:moveTo>
                <a:lnTo>
                  <a:pt x="534407" y="0"/>
                </a:lnTo>
                <a:lnTo>
                  <a:pt x="534407" y="574231"/>
                </a:lnTo>
                <a:lnTo>
                  <a:pt x="0" y="5742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837459" y="2781300"/>
            <a:ext cx="13527482" cy="635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91"/>
              </a:lnSpc>
            </a:pPr>
            <a:r>
              <a:rPr lang="en-US" sz="6784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Sifat Allah </a:t>
            </a:r>
            <a:r>
              <a:rPr lang="en-US" sz="6784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adalah</a:t>
            </a:r>
            <a:r>
              <a:rPr lang="en-US" sz="6784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784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kasih</a:t>
            </a:r>
            <a:endParaRPr lang="en-US" sz="6784" b="1" dirty="0">
              <a:solidFill>
                <a:srgbClr val="000016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2891"/>
              </a:lnSpc>
            </a:pPr>
            <a:r>
              <a:rPr lang="en-US" sz="6784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Keinginan</a:t>
            </a:r>
            <a:r>
              <a:rPr lang="en-US" sz="6784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784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akan</a:t>
            </a:r>
            <a:r>
              <a:rPr lang="en-US" sz="6784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784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Persahabatan</a:t>
            </a:r>
            <a:endParaRPr lang="en-US" sz="6784" b="1" dirty="0">
              <a:solidFill>
                <a:srgbClr val="000016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2891"/>
              </a:lnSpc>
            </a:pPr>
            <a:r>
              <a:rPr lang="en-US" sz="6784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Tanpa</a:t>
            </a:r>
            <a:r>
              <a:rPr lang="en-US" sz="6784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784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Syarat</a:t>
            </a:r>
            <a:r>
              <a:rPr lang="en-US" sz="6784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6784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Kekal</a:t>
            </a:r>
            <a:endParaRPr lang="en-US" sz="6784" b="1" dirty="0">
              <a:solidFill>
                <a:srgbClr val="000016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12891"/>
              </a:lnSpc>
            </a:pPr>
            <a:r>
              <a:rPr lang="en-US" sz="6784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 </a:t>
            </a:r>
            <a:r>
              <a:rPr lang="en-US" sz="6784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adalah</a:t>
            </a:r>
            <a:r>
              <a:rPr lang="en-US" sz="6784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784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Ciptaan</a:t>
            </a:r>
            <a:r>
              <a:rPr lang="en-US" sz="6784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-Nya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41" y="-5238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514600" y="1604168"/>
            <a:ext cx="12178408" cy="700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16"/>
              </a:lnSpc>
            </a:pPr>
            <a:r>
              <a:rPr lang="en-US" sz="5685" b="1" spc="-284" dirty="0" err="1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Tuhan</a:t>
            </a:r>
            <a:r>
              <a:rPr lang="en-US" sz="5685" b="1" spc="-284" dirty="0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5685" b="1" spc="-284" dirty="0" err="1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ingin</a:t>
            </a:r>
            <a:r>
              <a:rPr lang="en-US" sz="5685" b="1" spc="-284" dirty="0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5685" b="1" spc="-284" dirty="0" err="1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kita</a:t>
            </a:r>
            <a:r>
              <a:rPr lang="en-US" sz="5685" b="1" spc="-284" dirty="0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5685" b="1" spc="-284" dirty="0" err="1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menanggapi</a:t>
            </a:r>
            <a:r>
              <a:rPr lang="en-US" sz="5685" b="1" spc="-284" dirty="0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5685" b="1" spc="-284" dirty="0" err="1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kasih</a:t>
            </a:r>
            <a:r>
              <a:rPr lang="en-US" sz="5685" b="1" spc="-284" dirty="0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Nya.</a:t>
            </a:r>
          </a:p>
        </p:txBody>
      </p:sp>
      <p:sp>
        <p:nvSpPr>
          <p:cNvPr id="7" name="Freeform 7"/>
          <p:cNvSpPr/>
          <p:nvPr/>
        </p:nvSpPr>
        <p:spPr>
          <a:xfrm>
            <a:off x="11628929" y="3906623"/>
            <a:ext cx="6643830" cy="6547193"/>
          </a:xfrm>
          <a:custGeom>
            <a:avLst/>
            <a:gdLst/>
            <a:ahLst/>
            <a:cxnLst/>
            <a:rect l="l" t="t" r="r" b="b"/>
            <a:pathLst>
              <a:path w="6643830" h="6547193">
                <a:moveTo>
                  <a:pt x="0" y="0"/>
                </a:moveTo>
                <a:lnTo>
                  <a:pt x="6643831" y="0"/>
                </a:lnTo>
                <a:lnTo>
                  <a:pt x="6643831" y="6547193"/>
                </a:lnTo>
                <a:lnTo>
                  <a:pt x="0" y="65471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9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581822"/>
            <a:ext cx="534407" cy="574231"/>
          </a:xfrm>
          <a:custGeom>
            <a:avLst/>
            <a:gdLst/>
            <a:ahLst/>
            <a:cxnLst/>
            <a:rect l="l" t="t" r="r" b="b"/>
            <a:pathLst>
              <a:path w="534407" h="574231">
                <a:moveTo>
                  <a:pt x="0" y="0"/>
                </a:moveTo>
                <a:lnTo>
                  <a:pt x="534407" y="0"/>
                </a:lnTo>
                <a:lnTo>
                  <a:pt x="534407" y="574231"/>
                </a:lnTo>
                <a:lnTo>
                  <a:pt x="0" y="5742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571696" y="547193"/>
            <a:ext cx="6222104" cy="843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92"/>
              </a:lnSpc>
            </a:pPr>
            <a:r>
              <a:rPr lang="en-US" sz="6880" b="1" spc="-344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1 Yohannes 4:10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264648" y="2866947"/>
            <a:ext cx="11735654" cy="4448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89081" lvl="1" indent="-544540" algn="l">
              <a:lnSpc>
                <a:spcPts val="7062"/>
              </a:lnSpc>
              <a:buFont typeface="Arial"/>
              <a:buChar char="•"/>
            </a:pPr>
            <a:r>
              <a:rPr lang="en-US" sz="5044">
                <a:solidFill>
                  <a:srgbClr val="000016"/>
                </a:solidFill>
                <a:latin typeface="Canva Sans"/>
                <a:ea typeface="Canva Sans"/>
                <a:cs typeface="Canva Sans"/>
                <a:sym typeface="Canva Sans"/>
              </a:rPr>
              <a:t>Lindungi kami</a:t>
            </a:r>
          </a:p>
          <a:p>
            <a:pPr marL="1089081" lvl="1" indent="-544540" algn="l">
              <a:lnSpc>
                <a:spcPts val="7062"/>
              </a:lnSpc>
              <a:buFont typeface="Arial"/>
              <a:buChar char="•"/>
            </a:pPr>
            <a:r>
              <a:rPr lang="en-US" sz="5044">
                <a:solidFill>
                  <a:srgbClr val="000016"/>
                </a:solidFill>
                <a:latin typeface="Canva Sans"/>
                <a:ea typeface="Canva Sans"/>
                <a:cs typeface="Canva Sans"/>
                <a:sym typeface="Canva Sans"/>
              </a:rPr>
              <a:t>Berikanlah kebutuhan kami</a:t>
            </a:r>
          </a:p>
          <a:p>
            <a:pPr marL="1089081" lvl="1" indent="-544540" algn="l">
              <a:lnSpc>
                <a:spcPts val="7062"/>
              </a:lnSpc>
              <a:buFont typeface="Arial"/>
              <a:buChar char="•"/>
            </a:pPr>
            <a:r>
              <a:rPr lang="en-US" sz="5044">
                <a:solidFill>
                  <a:srgbClr val="000016"/>
                </a:solidFill>
                <a:latin typeface="Canva Sans"/>
                <a:ea typeface="Canva Sans"/>
                <a:cs typeface="Canva Sans"/>
                <a:sym typeface="Canva Sans"/>
              </a:rPr>
              <a:t>Tunjukkan kasih kepada sesama</a:t>
            </a:r>
          </a:p>
          <a:p>
            <a:pPr marL="1089081" lvl="1" indent="-544540" algn="l">
              <a:lnSpc>
                <a:spcPts val="7062"/>
              </a:lnSpc>
              <a:buFont typeface="Arial"/>
              <a:buChar char="•"/>
            </a:pPr>
            <a:r>
              <a:rPr lang="en-US" sz="5044">
                <a:solidFill>
                  <a:srgbClr val="000016"/>
                </a:solidFill>
                <a:latin typeface="Canva Sans"/>
                <a:ea typeface="Canva Sans"/>
                <a:cs typeface="Canva Sans"/>
                <a:sym typeface="Canva Sans"/>
              </a:rPr>
              <a:t>Hidup untuk menyenangkan Tuhan</a:t>
            </a:r>
          </a:p>
          <a:p>
            <a:pPr marL="1089081" lvl="1" indent="-544540" algn="l">
              <a:lnSpc>
                <a:spcPts val="7062"/>
              </a:lnSpc>
              <a:buFont typeface="Arial"/>
              <a:buChar char="•"/>
            </a:pPr>
            <a:r>
              <a:rPr lang="en-US" sz="5044">
                <a:solidFill>
                  <a:srgbClr val="000016"/>
                </a:solidFill>
                <a:latin typeface="Canva Sans"/>
                <a:ea typeface="Canva Sans"/>
                <a:cs typeface="Canva Sans"/>
                <a:sym typeface="Canva Sans"/>
              </a:rPr>
              <a:t>Kehidupan Kekal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8200" y="8268155"/>
            <a:ext cx="17054389" cy="1807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2"/>
              </a:lnSpc>
            </a:pPr>
            <a:r>
              <a:rPr lang="en-US" sz="345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Mazmur</a:t>
            </a:r>
            <a:r>
              <a:rPr lang="en-US" sz="345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81:13-14 </a:t>
            </a:r>
            <a:r>
              <a:rPr lang="en-US" sz="345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Sekiranya</a:t>
            </a:r>
            <a:r>
              <a:rPr lang="en-US" sz="345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5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umat</a:t>
            </a:r>
            <a:r>
              <a:rPr lang="en-US" sz="345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-Ku </a:t>
            </a:r>
            <a:r>
              <a:rPr lang="en-US" sz="345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mendengarkan</a:t>
            </a:r>
            <a:r>
              <a:rPr lang="en-US" sz="345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Aku! </a:t>
            </a:r>
            <a:r>
              <a:rPr lang="en-US" sz="345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Sekiranya</a:t>
            </a:r>
            <a:r>
              <a:rPr lang="en-US" sz="345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Israel </a:t>
            </a:r>
            <a:r>
              <a:rPr lang="en-US" sz="345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hidup</a:t>
            </a:r>
            <a:r>
              <a:rPr lang="en-US" sz="345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5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menurut</a:t>
            </a:r>
            <a:r>
              <a:rPr lang="en-US" sz="345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5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jalan</a:t>
            </a:r>
            <a:r>
              <a:rPr lang="en-US" sz="345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345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Kutunjukkan</a:t>
            </a:r>
            <a:r>
              <a:rPr lang="en-US" sz="345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! </a:t>
            </a:r>
            <a:r>
              <a:rPr lang="en-US" sz="345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Seketika</a:t>
            </a:r>
            <a:r>
              <a:rPr lang="en-US" sz="345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5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itu</a:t>
            </a:r>
            <a:r>
              <a:rPr lang="en-US" sz="345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juga </a:t>
            </a:r>
            <a:r>
              <a:rPr lang="en-US" sz="345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musuh</a:t>
            </a:r>
            <a:r>
              <a:rPr lang="en-US" sz="345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5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mereka</a:t>
            </a:r>
            <a:r>
              <a:rPr lang="en-US" sz="345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Aku </a:t>
            </a:r>
            <a:r>
              <a:rPr lang="en-US" sz="345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tundukkan</a:t>
            </a:r>
            <a:r>
              <a:rPr lang="en-US" sz="345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dan </a:t>
            </a:r>
            <a:r>
              <a:rPr lang="en-US" sz="345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terhadap</a:t>
            </a:r>
            <a:r>
              <a:rPr lang="en-US" sz="345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para </a:t>
            </a:r>
            <a:r>
              <a:rPr lang="en-US" sz="345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lawan</a:t>
            </a:r>
            <a:r>
              <a:rPr lang="en-US" sz="345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5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mereka</a:t>
            </a:r>
            <a:r>
              <a:rPr lang="en-US" sz="345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Aku </a:t>
            </a:r>
            <a:r>
              <a:rPr lang="en-US" sz="345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balikkan</a:t>
            </a:r>
            <a:r>
              <a:rPr lang="en-US" sz="345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5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tangan</a:t>
            </a:r>
            <a:r>
              <a:rPr lang="en-US" sz="345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-Ku.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7038" y="4070092"/>
            <a:ext cx="4121320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Supaya</a:t>
            </a: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Dia</a:t>
            </a:r>
            <a:endParaRPr lang="en-US" sz="5199" b="1" dirty="0">
              <a:solidFill>
                <a:srgbClr val="000016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644170" y="3833644"/>
            <a:ext cx="6643830" cy="6547193"/>
          </a:xfrm>
          <a:custGeom>
            <a:avLst/>
            <a:gdLst/>
            <a:ahLst/>
            <a:cxnLst/>
            <a:rect l="l" t="t" r="r" b="b"/>
            <a:pathLst>
              <a:path w="6643830" h="6547193">
                <a:moveTo>
                  <a:pt x="0" y="0"/>
                </a:moveTo>
                <a:lnTo>
                  <a:pt x="6643831" y="0"/>
                </a:lnTo>
                <a:lnTo>
                  <a:pt x="6643831" y="6547193"/>
                </a:lnTo>
                <a:lnTo>
                  <a:pt x="0" y="65471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9000"/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8700" y="581822"/>
            <a:ext cx="534407" cy="574231"/>
          </a:xfrm>
          <a:custGeom>
            <a:avLst/>
            <a:gdLst/>
            <a:ahLst/>
            <a:cxnLst/>
            <a:rect l="l" t="t" r="r" b="b"/>
            <a:pathLst>
              <a:path w="534407" h="574231">
                <a:moveTo>
                  <a:pt x="0" y="0"/>
                </a:moveTo>
                <a:lnTo>
                  <a:pt x="534407" y="0"/>
                </a:lnTo>
                <a:lnTo>
                  <a:pt x="534407" y="574231"/>
                </a:lnTo>
                <a:lnTo>
                  <a:pt x="0" y="5742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1644248"/>
            <a:ext cx="16187077" cy="365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</a:t>
            </a:r>
            <a:r>
              <a:rPr lang="en-US" sz="519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Korintus</a:t>
            </a: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6:1</a:t>
            </a:r>
          </a:p>
          <a:p>
            <a:pPr algn="l">
              <a:lnSpc>
                <a:spcPts val="7279"/>
              </a:lnSpc>
            </a:pPr>
            <a:r>
              <a:rPr lang="en-US" sz="519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Sebagai</a:t>
            </a: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teman-teman</a:t>
            </a: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sekerja</a:t>
            </a: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kami </a:t>
            </a:r>
            <a:r>
              <a:rPr lang="en-US" sz="519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menasihatkan</a:t>
            </a: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kamu</a:t>
            </a: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519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supaya</a:t>
            </a: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kamu</a:t>
            </a: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jangan</a:t>
            </a: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membuat</a:t>
            </a: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menjadi</a:t>
            </a: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sia-sia</a:t>
            </a: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kasih</a:t>
            </a: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karunia</a:t>
            </a: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Allah, yang </a:t>
            </a:r>
            <a:r>
              <a:rPr lang="en-US" sz="519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telah</a:t>
            </a: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kamu</a:t>
            </a: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terima</a:t>
            </a:r>
            <a:r>
              <a:rPr lang="en-US" sz="5199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3400" y="6593902"/>
            <a:ext cx="17449800" cy="17972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4800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Marilah</a:t>
            </a:r>
            <a:r>
              <a:rPr lang="en-US" sz="4800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4800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menggunakan</a:t>
            </a:r>
            <a:r>
              <a:rPr lang="en-US" sz="4800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kuasa</a:t>
            </a:r>
            <a:r>
              <a:rPr lang="en-US" sz="4800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Kasih-Nya dan </a:t>
            </a:r>
            <a:r>
              <a:rPr lang="en-US" sz="4800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diselamatkan</a:t>
            </a:r>
            <a:r>
              <a:rPr lang="en-US" sz="4800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4800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kehancuran</a:t>
            </a:r>
            <a:r>
              <a:rPr lang="en-US" sz="4800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dunia yang </a:t>
            </a:r>
            <a:r>
              <a:rPr lang="en-US" sz="4800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akan</a:t>
            </a:r>
            <a:r>
              <a:rPr lang="en-US" sz="4800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datang</a:t>
            </a:r>
            <a:r>
              <a:rPr lang="en-US" sz="4800" b="1" dirty="0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644169" y="3739807"/>
            <a:ext cx="6643830" cy="6547193"/>
          </a:xfrm>
          <a:custGeom>
            <a:avLst/>
            <a:gdLst/>
            <a:ahLst/>
            <a:cxnLst/>
            <a:rect l="l" t="t" r="r" b="b"/>
            <a:pathLst>
              <a:path w="6643830" h="6547193">
                <a:moveTo>
                  <a:pt x="0" y="0"/>
                </a:moveTo>
                <a:lnTo>
                  <a:pt x="6643831" y="0"/>
                </a:lnTo>
                <a:lnTo>
                  <a:pt x="6643831" y="6547193"/>
                </a:lnTo>
                <a:lnTo>
                  <a:pt x="0" y="65471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9000"/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8700" y="581822"/>
            <a:ext cx="534407" cy="574231"/>
          </a:xfrm>
          <a:custGeom>
            <a:avLst/>
            <a:gdLst/>
            <a:ahLst/>
            <a:cxnLst/>
            <a:rect l="l" t="t" r="r" b="b"/>
            <a:pathLst>
              <a:path w="534407" h="574231">
                <a:moveTo>
                  <a:pt x="0" y="0"/>
                </a:moveTo>
                <a:lnTo>
                  <a:pt x="534407" y="0"/>
                </a:lnTo>
                <a:lnTo>
                  <a:pt x="534407" y="574231"/>
                </a:lnTo>
                <a:lnTo>
                  <a:pt x="0" y="5742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733800" y="2225297"/>
            <a:ext cx="11582400" cy="4788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318"/>
              </a:lnSpc>
            </a:pPr>
            <a:r>
              <a:rPr lang="en-US" sz="1379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GOD BLESS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235</Words>
  <Application>Microsoft Office PowerPoint</Application>
  <PresentationFormat>Custom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Canva Sans Bold</vt:lpstr>
      <vt:lpstr>Canva Sans</vt:lpstr>
      <vt:lpstr>Arial</vt:lpstr>
      <vt:lpstr>Open Sauce Semi-Bold</vt:lpstr>
      <vt:lpstr>TT Interphases Bold</vt:lpstr>
      <vt:lpstr>TT Interphases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Kekuatan kasih Tuhan</dc:title>
  <cp:lastModifiedBy>user</cp:lastModifiedBy>
  <cp:revision>2</cp:revision>
  <dcterms:created xsi:type="dcterms:W3CDTF">2006-08-16T00:00:00Z</dcterms:created>
  <dcterms:modified xsi:type="dcterms:W3CDTF">2026-07-04T21:39:24Z</dcterms:modified>
  <dc:identifier>DAHOcbusfp4</dc:identifier>
</cp:coreProperties>
</file>