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nva Sans" panose="020B0604020202020204" charset="0"/>
      <p:regular r:id="rId15"/>
    </p:embeddedFont>
    <p:embeddedFont>
      <p:font typeface="Canva Sans Bold" panose="020B0604020202020204" charset="0"/>
      <p:regular r:id="rId16"/>
    </p:embeddedFont>
    <p:embeddedFont>
      <p:font typeface="Garet Bold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-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55985" y="-2180105"/>
            <a:ext cx="9400859" cy="526448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874" y="-2180105"/>
            <a:ext cx="9400859" cy="52644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9144000" y="7201062"/>
            <a:ext cx="9400859" cy="526448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-256859" y="7197939"/>
            <a:ext cx="9400859" cy="526448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751816" y="1617079"/>
            <a:ext cx="8788166" cy="4862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31"/>
              </a:lnSpc>
            </a:pPr>
            <a:r>
              <a:rPr lang="en-US" sz="923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KEBANGKITAN </a:t>
            </a:r>
          </a:p>
          <a:p>
            <a:pPr algn="ctr">
              <a:lnSpc>
                <a:spcPts val="12931"/>
              </a:lnSpc>
            </a:pPr>
            <a:r>
              <a:rPr lang="en-US" sz="923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DAN </a:t>
            </a:r>
          </a:p>
          <a:p>
            <a:pPr algn="ctr">
              <a:lnSpc>
                <a:spcPts val="12931"/>
              </a:lnSpc>
            </a:pPr>
            <a:r>
              <a:rPr lang="en-US" sz="923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KEHIDUPAN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5400" y="7063027"/>
            <a:ext cx="9255170" cy="1200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53"/>
              </a:lnSpc>
            </a:pPr>
            <a:r>
              <a:rPr lang="en-US" sz="703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Pdt</a:t>
            </a:r>
            <a:r>
              <a:rPr lang="en-US" sz="703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  <a:r>
              <a:rPr lang="en-US" sz="703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Ebirim</a:t>
            </a:r>
            <a:r>
              <a:rPr lang="en-US" sz="703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Mars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3125" y="8591288"/>
            <a:ext cx="6472697" cy="1200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853"/>
              </a:lnSpc>
            </a:pPr>
            <a:r>
              <a:rPr lang="en-US" sz="703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12/04/2026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2"/>
            <a:stretch>
              <a:fillRect b="-2577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74439" y="5740019"/>
            <a:ext cx="15984861" cy="3184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8"/>
              </a:lnSpc>
            </a:pPr>
            <a:r>
              <a:rPr lang="en-US" sz="607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Jawab Yesus: "Akulah kebangkitan dan hidup; barangsiapa percaya kepada-Ku, </a:t>
            </a:r>
          </a:p>
          <a:p>
            <a:pPr algn="ctr">
              <a:lnSpc>
                <a:spcPts val="8498"/>
              </a:lnSpc>
            </a:pPr>
            <a:r>
              <a:rPr lang="en-US" sz="607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ia akan hidup walaupun ia sudah mati,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83286" y="2254373"/>
            <a:ext cx="8721428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Yohannes 11:25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958584" y="843417"/>
            <a:ext cx="1105369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57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AKULAH KEBANGKITAN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2249474"/>
            <a:ext cx="15497697" cy="1805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2"/>
              </a:lnSpc>
            </a:pPr>
            <a:r>
              <a:rPr lang="en-US" sz="408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Keluaran</a:t>
            </a:r>
            <a:r>
              <a:rPr lang="en-US" sz="408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3:14</a:t>
            </a:r>
          </a:p>
          <a:p>
            <a:pPr algn="l">
              <a:lnSpc>
                <a:spcPts val="4311"/>
              </a:lnSpc>
            </a:pP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Firman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Allah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kepada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Musa: "AKU ADALAH AKU."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Lagi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firman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-Nya: "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Beginilah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kaukatakan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kepada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orang Israel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itu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: AKULAH AKU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telah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mengutus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aku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79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kepadamu</a:t>
            </a:r>
            <a:r>
              <a:rPr lang="en-US" sz="3079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."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48200" y="4261390"/>
            <a:ext cx="9364083" cy="30821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7"/>
              </a:lnSpc>
            </a:pPr>
            <a:r>
              <a:rPr lang="en-US" sz="5405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5405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5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adalah</a:t>
            </a:r>
            <a:r>
              <a:rPr lang="en-US" sz="5405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batu </a:t>
            </a:r>
            <a:r>
              <a:rPr lang="en-US" sz="5405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karang</a:t>
            </a:r>
            <a:r>
              <a:rPr lang="en-US" sz="5405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5607"/>
              </a:lnSpc>
            </a:pPr>
            <a:r>
              <a:rPr lang="en-US" sz="4005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 </a:t>
            </a:r>
            <a:r>
              <a:rPr lang="en-US" sz="4005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Korintus</a:t>
            </a:r>
            <a:r>
              <a:rPr lang="en-US" sz="4005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10:4</a:t>
            </a:r>
          </a:p>
          <a:p>
            <a:pPr algn="l">
              <a:lnSpc>
                <a:spcPts val="5607"/>
              </a:lnSpc>
            </a:pPr>
            <a:r>
              <a:rPr lang="en-US" sz="4005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Keluaran</a:t>
            </a:r>
            <a:r>
              <a:rPr lang="en-US" sz="4005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17:6 dan </a:t>
            </a:r>
          </a:p>
          <a:p>
            <a:pPr algn="l">
              <a:lnSpc>
                <a:spcPts val="5607"/>
              </a:lnSpc>
            </a:pPr>
            <a:r>
              <a:rPr lang="en-US" sz="4005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Bilangan</a:t>
            </a:r>
            <a:r>
              <a:rPr lang="en-US" sz="4005" dirty="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20:11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4441" y="7644531"/>
            <a:ext cx="15497696" cy="1929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32"/>
              </a:lnSpc>
            </a:pPr>
            <a:r>
              <a:rPr lang="en-US" sz="5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5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bangkit</a:t>
            </a:r>
            <a:r>
              <a:rPr lang="en-US" sz="5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5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menjadi</a:t>
            </a:r>
            <a:r>
              <a:rPr lang="en-US" sz="5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segala-galanya</a:t>
            </a:r>
            <a:r>
              <a:rPr lang="en-US" sz="5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Kolose</a:t>
            </a:r>
            <a:r>
              <a:rPr lang="en-US" sz="5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3:11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65538" y="-264000"/>
            <a:ext cx="7708935" cy="10551000"/>
          </a:xfrm>
          <a:custGeom>
            <a:avLst/>
            <a:gdLst/>
            <a:ahLst/>
            <a:cxnLst/>
            <a:rect l="l" t="t" r="r" b="b"/>
            <a:pathLst>
              <a:path w="7708935" h="10551000">
                <a:moveTo>
                  <a:pt x="0" y="0"/>
                </a:moveTo>
                <a:lnTo>
                  <a:pt x="7708935" y="0"/>
                </a:lnTo>
                <a:lnTo>
                  <a:pt x="7708935" y="10551000"/>
                </a:lnTo>
                <a:lnTo>
                  <a:pt x="0" y="10551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1553" r="-7155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02175" y="1402628"/>
            <a:ext cx="9963364" cy="8630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59"/>
              </a:lnSpc>
            </a:pPr>
            <a:r>
              <a:rPr lang="en-US" sz="5042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 Dosa bukanlah kata terakhir Yaitu </a:t>
            </a:r>
            <a:r>
              <a:rPr lang="en-US" sz="5042" b="1">
                <a:solidFill>
                  <a:srgbClr val="C1FF72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PENGAMPUNAN</a:t>
            </a:r>
            <a:r>
              <a:rPr lang="en-US" sz="5042" b="1">
                <a:solidFill>
                  <a:srgbClr val="FF751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6219"/>
              </a:lnSpc>
            </a:pPr>
            <a:r>
              <a:rPr lang="en-US" sz="4442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Kisah Para Rasul 10:43</a:t>
            </a:r>
          </a:p>
          <a:p>
            <a:pPr algn="l">
              <a:lnSpc>
                <a:spcPts val="6458"/>
              </a:lnSpc>
            </a:pPr>
            <a:endParaRPr lang="en-US" sz="4442" b="1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396"/>
              </a:lnSpc>
            </a:pPr>
            <a:r>
              <a:rPr lang="en-US" sz="528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 Kematian bukanlah akhir </a:t>
            </a:r>
          </a:p>
          <a:p>
            <a:pPr algn="l">
              <a:lnSpc>
                <a:spcPts val="6458"/>
              </a:lnSpc>
            </a:pPr>
            <a:r>
              <a:rPr lang="en-US" sz="461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yaitu </a:t>
            </a:r>
            <a:r>
              <a:rPr lang="en-US" sz="4613" b="1">
                <a:solidFill>
                  <a:srgbClr val="FFDE5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KEBANGKITAN</a:t>
            </a:r>
            <a:r>
              <a:rPr lang="en-US" sz="461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1 Tes. 4:14</a:t>
            </a:r>
          </a:p>
          <a:p>
            <a:pPr algn="l">
              <a:lnSpc>
                <a:spcPts val="6458"/>
              </a:lnSpc>
            </a:pPr>
            <a:endParaRPr lang="en-US" sz="4613" b="1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396"/>
              </a:lnSpc>
            </a:pPr>
            <a:r>
              <a:rPr lang="en-US" sz="528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Harapan masih hidup  </a:t>
            </a:r>
            <a:r>
              <a:rPr lang="en-US" sz="5283" b="1">
                <a:solidFill>
                  <a:srgbClr val="00BF6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KEHIDUPAN YANG KEKAL</a:t>
            </a:r>
          </a:p>
          <a:p>
            <a:pPr algn="l">
              <a:lnSpc>
                <a:spcPts val="6458"/>
              </a:lnSpc>
            </a:pPr>
            <a:r>
              <a:rPr lang="en-US" sz="461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Yohanes 5:28-29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226928"/>
            <a:ext cx="14173723" cy="1002261"/>
            <a:chOff x="0" y="0"/>
            <a:chExt cx="3732997" cy="26397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32997" cy="263970"/>
            </a:xfrm>
            <a:custGeom>
              <a:avLst/>
              <a:gdLst/>
              <a:ahLst/>
              <a:cxnLst/>
              <a:rect l="l" t="t" r="r" b="b"/>
              <a:pathLst>
                <a:path w="3732997" h="263970">
                  <a:moveTo>
                    <a:pt x="0" y="0"/>
                  </a:moveTo>
                  <a:lnTo>
                    <a:pt x="3732997" y="0"/>
                  </a:lnTo>
                  <a:lnTo>
                    <a:pt x="3732997" y="263970"/>
                  </a:lnTo>
                  <a:lnTo>
                    <a:pt x="0" y="263970"/>
                  </a:lnTo>
                  <a:close/>
                </a:path>
              </a:pathLst>
            </a:custGeom>
            <a:solidFill>
              <a:srgbClr val="FF751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732997" cy="3211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9228" y="215390"/>
            <a:ext cx="13538121" cy="920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35"/>
              </a:lnSpc>
            </a:pPr>
            <a:r>
              <a:rPr lang="en-US" sz="5382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Kuburan kosong itu menyatakan bahwa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476500"/>
            <a:ext cx="18288000" cy="1276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55985" y="-2180105"/>
            <a:ext cx="9400859" cy="526448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874" y="-2180105"/>
            <a:ext cx="9400859" cy="526448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2514600" y="3403631"/>
            <a:ext cx="11549729" cy="4462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80"/>
              </a:lnSpc>
            </a:pPr>
            <a:r>
              <a:rPr lang="en-US" sz="8800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YESUS BANGKIT UNTUK MENJADI PEMBELA KITA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9144000" y="7201062"/>
            <a:ext cx="9400859" cy="526448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-256859" y="7197939"/>
            <a:ext cx="9400859" cy="52644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095500"/>
            <a:ext cx="18288000" cy="12382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84852" y="-1788103"/>
            <a:ext cx="9400859" cy="526448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874" y="-2180105"/>
            <a:ext cx="9400859" cy="52644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9144000" y="7201062"/>
            <a:ext cx="9400859" cy="526448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-256859" y="7197939"/>
            <a:ext cx="9400859" cy="526448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364824" y="2646653"/>
            <a:ext cx="14072069" cy="7640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07"/>
              </a:lnSpc>
            </a:pP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sendirian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 </a:t>
            </a:r>
          </a:p>
          <a:p>
            <a:pPr algn="l">
              <a:lnSpc>
                <a:spcPts val="9207"/>
              </a:lnSpc>
            </a:pP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– 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menyertai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!</a:t>
            </a:r>
          </a:p>
          <a:p>
            <a:pPr algn="l">
              <a:lnSpc>
                <a:spcPts val="9207"/>
              </a:lnSpc>
            </a:pPr>
            <a:endParaRPr lang="en-US" sz="6576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9207"/>
              </a:lnSpc>
            </a:pP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 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Imanuel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9207"/>
              </a:lnSpc>
            </a:pP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“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pernah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meninggalkan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9207"/>
              </a:lnSpc>
            </a:pP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576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sendirian</a:t>
            </a:r>
            <a:r>
              <a:rPr lang="en-US" sz="6576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.”</a:t>
            </a:r>
          </a:p>
          <a:p>
            <a:pPr algn="l">
              <a:lnSpc>
                <a:spcPts val="5349"/>
              </a:lnSpc>
            </a:pPr>
            <a:endParaRPr lang="en-US" sz="6576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552700"/>
            <a:ext cx="18288000" cy="128397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55985" y="-2180105"/>
            <a:ext cx="9400859" cy="526448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874" y="-2180105"/>
            <a:ext cx="9400859" cy="52644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9144000" y="7201062"/>
            <a:ext cx="9400859" cy="526448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-256859" y="7197939"/>
            <a:ext cx="9400859" cy="526448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450031" y="2171700"/>
            <a:ext cx="15901656" cy="7015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92"/>
              </a:lnSpc>
            </a:pP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Kehadiran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menyertai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  <a:p>
            <a:pPr algn="l">
              <a:lnSpc>
                <a:spcPts val="9292"/>
              </a:lnSpc>
            </a:pP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setiap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musim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kehidupan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9292"/>
              </a:lnSpc>
            </a:pPr>
            <a:endParaRPr lang="en-US" sz="6637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9292"/>
              </a:lnSpc>
            </a:pP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memahami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hati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endParaRPr lang="en-US" sz="6637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9292"/>
              </a:lnSpc>
            </a:pPr>
            <a:endParaRPr lang="en-US" sz="6637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9292"/>
              </a:lnSpc>
            </a:pP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-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mengetahui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kekhawatiran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63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663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790700"/>
            <a:ext cx="18288000" cy="120777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27992" y="-2203800"/>
            <a:ext cx="9400859" cy="526448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93963" y="-1224765"/>
            <a:ext cx="9400859" cy="52644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9144000" y="7201062"/>
            <a:ext cx="9400859" cy="526448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-256859" y="7197939"/>
            <a:ext cx="9400859" cy="526448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010371" y="1341730"/>
            <a:ext cx="13040460" cy="621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88"/>
              </a:lnSpc>
              <a:spcBef>
                <a:spcPct val="0"/>
              </a:spcBef>
            </a:pPr>
            <a:r>
              <a:rPr lang="en-US" sz="4741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YESUS ADALAH KEBANGKITAN DAN HIDUP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00444" y="2275267"/>
            <a:ext cx="12556558" cy="5246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91"/>
              </a:lnSpc>
            </a:pP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membangkitkan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kembali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semua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kita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endParaRPr lang="en-US" sz="3200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5891"/>
              </a:lnSpc>
            </a:pP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Hubungan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keluarga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</a:p>
          <a:p>
            <a:pPr algn="l">
              <a:lnSpc>
                <a:spcPts val="5891"/>
              </a:lnSpc>
            </a:pP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Kesehatan, </a:t>
            </a:r>
          </a:p>
          <a:p>
            <a:pPr algn="l">
              <a:lnSpc>
                <a:spcPts val="5891"/>
              </a:lnSpc>
            </a:pP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Uang, </a:t>
            </a:r>
          </a:p>
          <a:p>
            <a:pPr algn="l">
              <a:lnSpc>
                <a:spcPts val="5891"/>
              </a:lnSpc>
            </a:pP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Bisnis</a:t>
            </a:r>
            <a:r>
              <a:rPr lang="en-US" sz="4208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</a:p>
          <a:p>
            <a:pPr algn="l">
              <a:lnSpc>
                <a:spcPts val="5891"/>
              </a:lnSpc>
            </a:pPr>
            <a:r>
              <a:rPr lang="en-US" sz="4208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Karier</a:t>
            </a:r>
            <a:endParaRPr lang="en-US" sz="4208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467262" y="7498908"/>
            <a:ext cx="13870693" cy="17349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84"/>
              </a:lnSpc>
            </a:pP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Semua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Yesus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yang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dibangkitkan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memberikan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400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4400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55985" y="-2180105"/>
            <a:ext cx="9400859" cy="526448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44874" y="-2180105"/>
            <a:ext cx="9400859" cy="5264481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876359" y="2933700"/>
            <a:ext cx="11048999" cy="3044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580"/>
              </a:lnSpc>
            </a:pPr>
            <a:r>
              <a:rPr lang="en-US" sz="11466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GOD </a:t>
            </a:r>
          </a:p>
          <a:p>
            <a:pPr algn="ctr">
              <a:lnSpc>
                <a:spcPts val="11580"/>
              </a:lnSpc>
            </a:pPr>
            <a:r>
              <a:rPr lang="en-US" sz="11466" b="1" dirty="0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BLESS YOU!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9144000" y="7201062"/>
            <a:ext cx="9400859" cy="526448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798857">
            <a:off x="-256859" y="7197939"/>
            <a:ext cx="9400859" cy="526448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207</Words>
  <Application>Microsoft Office PowerPoint</Application>
  <PresentationFormat>Custom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Canva Sans Bold</vt:lpstr>
      <vt:lpstr>Calibri</vt:lpstr>
      <vt:lpstr>Canva Sans</vt:lpstr>
      <vt:lpstr>Garet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Kebangkitan dan Kehidupan</dc:title>
  <cp:lastModifiedBy>user</cp:lastModifiedBy>
  <cp:revision>7</cp:revision>
  <dcterms:created xsi:type="dcterms:W3CDTF">2006-08-16T00:00:00Z</dcterms:created>
  <dcterms:modified xsi:type="dcterms:W3CDTF">2026-04-12T06:25:52Z</dcterms:modified>
  <dc:identifier>DAHGm_2QWvM</dc:identifier>
</cp:coreProperties>
</file>