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nva Sans" panose="020B0604020202020204" charset="0"/>
      <p:regular r:id="rId17"/>
    </p:embeddedFont>
    <p:embeddedFont>
      <p:font typeface="Canva Sans Bold" panose="020B0604020202020204" charset="0"/>
      <p:regular r:id="rId18"/>
    </p:embeddedFont>
    <p:embeddedFont>
      <p:font typeface="Open Sauce" panose="020B0604020202020204" charset="0"/>
      <p:regular r:id="rId19"/>
    </p:embeddedFont>
    <p:embeddedFont>
      <p:font typeface="Open Sauce Medium" panose="020B0604020202020204" charset="0"/>
      <p:regular r:id="rId20"/>
    </p:embeddedFont>
    <p:embeddedFont>
      <p:font typeface="Open Sauce Semi-Bold" panose="020B0604020202020204" charset="0"/>
      <p:regular r:id="rId21"/>
    </p:embeddedFont>
    <p:embeddedFont>
      <p:font typeface="TT Ramillas Bold" panose="020B0604020202020204" charset="0"/>
      <p:regular r:id="rId22"/>
    </p:embeddedFont>
    <p:embeddedFont>
      <p:font typeface="TT Ramillas Heavy" panose="020B0604020202020204" charset="0"/>
      <p:regular r:id="rId23"/>
    </p:embeddedFont>
    <p:embeddedFont>
      <p:font typeface="TT Ramillas Italics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88085" y="2386682"/>
            <a:ext cx="14986416" cy="3685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28"/>
              </a:lnSpc>
            </a:pPr>
            <a:r>
              <a:rPr lang="en-US" sz="12417" b="1" spc="-620">
                <a:solidFill>
                  <a:srgbClr val="000016"/>
                </a:solidFill>
                <a:latin typeface="TT Ramillas Heavy"/>
                <a:ea typeface="TT Ramillas Heavy"/>
                <a:cs typeface="TT Ramillas Heavy"/>
                <a:sym typeface="TT Ramillas Heavy"/>
              </a:rPr>
              <a:t>Melepaskan kuasa Tuhan</a:t>
            </a:r>
          </a:p>
        </p:txBody>
      </p:sp>
      <p:sp>
        <p:nvSpPr>
          <p:cNvPr id="4" name="Freeform 4"/>
          <p:cNvSpPr/>
          <p:nvPr/>
        </p:nvSpPr>
        <p:spPr>
          <a:xfrm rot="-10800000">
            <a:off x="0" y="8053788"/>
            <a:ext cx="2257843" cy="2233212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 flipH="1">
            <a:off x="16030157" y="8053788"/>
            <a:ext cx="2257843" cy="2233212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2257843" y="0"/>
                </a:moveTo>
                <a:lnTo>
                  <a:pt x="0" y="0"/>
                </a:lnTo>
                <a:lnTo>
                  <a:pt x="0" y="2233212"/>
                </a:lnTo>
                <a:lnTo>
                  <a:pt x="2257843" y="2233212"/>
                </a:lnTo>
                <a:lnTo>
                  <a:pt x="225784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5472375" y="8916918"/>
            <a:ext cx="7343250" cy="1370082"/>
            <a:chOff x="0" y="0"/>
            <a:chExt cx="1934025" cy="36084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34025" cy="360845"/>
            </a:xfrm>
            <a:custGeom>
              <a:avLst/>
              <a:gdLst/>
              <a:ahLst/>
              <a:cxnLst/>
              <a:rect l="l" t="t" r="r" b="b"/>
              <a:pathLst>
                <a:path w="1934025" h="360845">
                  <a:moveTo>
                    <a:pt x="53769" y="0"/>
                  </a:moveTo>
                  <a:lnTo>
                    <a:pt x="1880256" y="0"/>
                  </a:lnTo>
                  <a:cubicBezTo>
                    <a:pt x="1894516" y="0"/>
                    <a:pt x="1908192" y="5665"/>
                    <a:pt x="1918276" y="15749"/>
                  </a:cubicBezTo>
                  <a:cubicBezTo>
                    <a:pt x="1928360" y="25832"/>
                    <a:pt x="1934025" y="39508"/>
                    <a:pt x="1934025" y="53769"/>
                  </a:cubicBezTo>
                  <a:lnTo>
                    <a:pt x="1934025" y="307076"/>
                  </a:lnTo>
                  <a:cubicBezTo>
                    <a:pt x="1934025" y="321336"/>
                    <a:pt x="1928360" y="335012"/>
                    <a:pt x="1918276" y="345096"/>
                  </a:cubicBezTo>
                  <a:cubicBezTo>
                    <a:pt x="1908192" y="355180"/>
                    <a:pt x="1894516" y="360845"/>
                    <a:pt x="1880256" y="360845"/>
                  </a:cubicBezTo>
                  <a:lnTo>
                    <a:pt x="53769" y="360845"/>
                  </a:lnTo>
                  <a:cubicBezTo>
                    <a:pt x="39508" y="360845"/>
                    <a:pt x="25832" y="355180"/>
                    <a:pt x="15749" y="345096"/>
                  </a:cubicBezTo>
                  <a:cubicBezTo>
                    <a:pt x="5665" y="335012"/>
                    <a:pt x="0" y="321336"/>
                    <a:pt x="0" y="307076"/>
                  </a:cubicBezTo>
                  <a:lnTo>
                    <a:pt x="0" y="53769"/>
                  </a:lnTo>
                  <a:cubicBezTo>
                    <a:pt x="0" y="39508"/>
                    <a:pt x="5665" y="25832"/>
                    <a:pt x="15749" y="15749"/>
                  </a:cubicBezTo>
                  <a:cubicBezTo>
                    <a:pt x="25832" y="5665"/>
                    <a:pt x="39508" y="0"/>
                    <a:pt x="53769" y="0"/>
                  </a:cubicBezTo>
                  <a:close/>
                </a:path>
              </a:pathLst>
            </a:custGeom>
            <a:solidFill>
              <a:srgbClr val="F4F6FC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47625"/>
              <a:ext cx="1934025" cy="3132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829"/>
                </a:lnSpc>
              </a:pPr>
              <a:r>
                <a:rPr lang="en-US" sz="5299" b="1" spc="-158">
                  <a:solidFill>
                    <a:srgbClr val="000016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PDT EBIRIM MARS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3135254" y="6774452"/>
            <a:ext cx="12061658" cy="1466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70"/>
              </a:lnSpc>
            </a:pPr>
            <a:r>
              <a:rPr lang="en-US" sz="11967" i="1" spc="-359">
                <a:solidFill>
                  <a:srgbClr val="5D5D68"/>
                </a:solidFill>
                <a:latin typeface="TT Ramillas Italics"/>
                <a:ea typeface="TT Ramillas Italics"/>
                <a:cs typeface="TT Ramillas Italics"/>
                <a:sym typeface="TT Ramillas Italics"/>
              </a:rPr>
              <a:t>dalam hidup kita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61676" y="976076"/>
            <a:ext cx="4124775" cy="260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90"/>
              </a:lnSpc>
            </a:pPr>
            <a:r>
              <a:rPr lang="en-US" sz="2100" spc="-63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GPHI MARANATHA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134525" y="844632"/>
            <a:ext cx="4124775" cy="609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r">
              <a:lnSpc>
                <a:spcPts val="4499"/>
              </a:lnSpc>
              <a:spcBef>
                <a:spcPct val="0"/>
              </a:spcBef>
            </a:pPr>
            <a:r>
              <a:rPr lang="en-US" sz="4999" b="1" spc="-149">
                <a:solidFill>
                  <a:srgbClr val="000000"/>
                </a:solidFill>
                <a:latin typeface="Open Sauce Medium"/>
                <a:ea typeface="Open Sauce Medium"/>
                <a:cs typeface="Open Sauce Medium"/>
                <a:sym typeface="Open Sauce Medium"/>
              </a:rPr>
              <a:t>12/07/2026</a:t>
            </a:r>
          </a:p>
        </p:txBody>
      </p:sp>
      <p:sp>
        <p:nvSpPr>
          <p:cNvPr id="18" name="Freeform 18"/>
          <p:cNvSpPr/>
          <p:nvPr/>
        </p:nvSpPr>
        <p:spPr>
          <a:xfrm>
            <a:off x="753678" y="729505"/>
            <a:ext cx="534407" cy="574231"/>
          </a:xfrm>
          <a:custGeom>
            <a:avLst/>
            <a:gdLst/>
            <a:ahLst/>
            <a:cxnLst/>
            <a:rect l="l" t="t" r="r" b="b"/>
            <a:pathLst>
              <a:path w="534407" h="574231">
                <a:moveTo>
                  <a:pt x="0" y="0"/>
                </a:moveTo>
                <a:lnTo>
                  <a:pt x="534407" y="0"/>
                </a:lnTo>
                <a:lnTo>
                  <a:pt x="534407" y="574231"/>
                </a:lnTo>
                <a:lnTo>
                  <a:pt x="0" y="5742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72975" y="4876067"/>
            <a:ext cx="4687045" cy="772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99"/>
              </a:lnSpc>
              <a:spcBef>
                <a:spcPct val="0"/>
              </a:spcBef>
            </a:pPr>
            <a:r>
              <a:rPr lang="en-US" sz="6665" b="1">
                <a:solidFill>
                  <a:srgbClr val="000000"/>
                </a:solidFill>
                <a:latin typeface="TT Ramillas Heavy"/>
                <a:ea typeface="TT Ramillas Heavy"/>
                <a:cs typeface="TT Ramillas Heavy"/>
                <a:sym typeface="TT Ramillas Heavy"/>
              </a:rPr>
              <a:t>Matius 10:1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5967697" y="1108371"/>
            <a:ext cx="12320303" cy="8149929"/>
            <a:chOff x="0" y="0"/>
            <a:chExt cx="3244854" cy="214648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244853" cy="2146483"/>
            </a:xfrm>
            <a:custGeom>
              <a:avLst/>
              <a:gdLst/>
              <a:ahLst/>
              <a:cxnLst/>
              <a:rect l="l" t="t" r="r" b="b"/>
              <a:pathLst>
                <a:path w="3244853" h="2146483">
                  <a:moveTo>
                    <a:pt x="32048" y="0"/>
                  </a:moveTo>
                  <a:lnTo>
                    <a:pt x="3212806" y="0"/>
                  </a:lnTo>
                  <a:cubicBezTo>
                    <a:pt x="3221305" y="0"/>
                    <a:pt x="3229457" y="3376"/>
                    <a:pt x="3235467" y="9387"/>
                  </a:cubicBezTo>
                  <a:cubicBezTo>
                    <a:pt x="3241477" y="15397"/>
                    <a:pt x="3244853" y="23548"/>
                    <a:pt x="3244853" y="32048"/>
                  </a:cubicBezTo>
                  <a:lnTo>
                    <a:pt x="3244853" y="2114436"/>
                  </a:lnTo>
                  <a:cubicBezTo>
                    <a:pt x="3244853" y="2132135"/>
                    <a:pt x="3230505" y="2146483"/>
                    <a:pt x="3212806" y="2146483"/>
                  </a:cubicBezTo>
                  <a:lnTo>
                    <a:pt x="32048" y="2146483"/>
                  </a:lnTo>
                  <a:cubicBezTo>
                    <a:pt x="23548" y="2146483"/>
                    <a:pt x="15397" y="2143107"/>
                    <a:pt x="9387" y="2137097"/>
                  </a:cubicBezTo>
                  <a:cubicBezTo>
                    <a:pt x="3376" y="2131087"/>
                    <a:pt x="0" y="2122935"/>
                    <a:pt x="0" y="2114436"/>
                  </a:cubicBezTo>
                  <a:lnTo>
                    <a:pt x="0" y="32048"/>
                  </a:lnTo>
                  <a:cubicBezTo>
                    <a:pt x="0" y="23548"/>
                    <a:pt x="3376" y="15397"/>
                    <a:pt x="9387" y="9387"/>
                  </a:cubicBezTo>
                  <a:cubicBezTo>
                    <a:pt x="15397" y="3376"/>
                    <a:pt x="23548" y="0"/>
                    <a:pt x="32048" y="0"/>
                  </a:cubicBezTo>
                  <a:close/>
                </a:path>
              </a:pathLst>
            </a:custGeom>
            <a:solidFill>
              <a:srgbClr val="F4F6F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19050"/>
              <a:ext cx="3244854" cy="212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0" y="8053788"/>
            <a:ext cx="2257843" cy="2233212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400000" flipH="1">
            <a:off x="16035799" y="129687"/>
            <a:ext cx="2257843" cy="2233212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2257843" y="0"/>
                </a:moveTo>
                <a:lnTo>
                  <a:pt x="0" y="0"/>
                </a:lnTo>
                <a:lnTo>
                  <a:pt x="0" y="2233212"/>
                </a:lnTo>
                <a:lnTo>
                  <a:pt x="2257843" y="2233212"/>
                </a:lnTo>
                <a:lnTo>
                  <a:pt x="225784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6482047" y="2128520"/>
            <a:ext cx="11291603" cy="5915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39"/>
              </a:lnSpc>
            </a:pPr>
            <a:r>
              <a:rPr lang="en-US" sz="55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Yesus memanggil kedua belas murid-Nya dan memberi kuasa kepada mereka untuk mengusir roh-roh jahat dan untuk melenyapkan segala penyakit dan segala </a:t>
            </a:r>
            <a:r>
              <a:rPr lang="en-US" sz="5599" b="1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kelemahan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46570" y="0"/>
            <a:ext cx="7312405" cy="10287000"/>
            <a:chOff x="0" y="0"/>
            <a:chExt cx="1925901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25901" cy="2709333"/>
            </a:xfrm>
            <a:custGeom>
              <a:avLst/>
              <a:gdLst/>
              <a:ahLst/>
              <a:cxnLst/>
              <a:rect l="l" t="t" r="r" b="b"/>
              <a:pathLst>
                <a:path w="1925901" h="2709333">
                  <a:moveTo>
                    <a:pt x="0" y="0"/>
                  </a:moveTo>
                  <a:lnTo>
                    <a:pt x="1925901" y="0"/>
                  </a:lnTo>
                  <a:lnTo>
                    <a:pt x="192590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0016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19050"/>
              <a:ext cx="1925901" cy="26902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85776" y="3323233"/>
            <a:ext cx="6906339" cy="1151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200"/>
              </a:lnSpc>
              <a:spcBef>
                <a:spcPct val="0"/>
              </a:spcBef>
            </a:pPr>
            <a:r>
              <a:rPr lang="en-US" sz="9762" b="1">
                <a:solidFill>
                  <a:srgbClr val="F4F6FC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Kelemahan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2715044" y="7366671"/>
            <a:ext cx="4669823" cy="2992659"/>
            <a:chOff x="0" y="0"/>
            <a:chExt cx="6226431" cy="3990211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rcRect t="7224" b="7224"/>
            <a:stretch>
              <a:fillRect/>
            </a:stretch>
          </p:blipFill>
          <p:spPr>
            <a:xfrm>
              <a:off x="0" y="0"/>
              <a:ext cx="6226431" cy="3990211"/>
            </a:xfrm>
            <a:prstGeom prst="rect">
              <a:avLst/>
            </a:prstGeom>
          </p:spPr>
        </p:pic>
      </p:grpSp>
      <p:sp>
        <p:nvSpPr>
          <p:cNvPr id="9" name="Freeform 9"/>
          <p:cNvSpPr/>
          <p:nvPr/>
        </p:nvSpPr>
        <p:spPr>
          <a:xfrm rot="-10800000">
            <a:off x="457200" y="8047996"/>
            <a:ext cx="2257843" cy="2233212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46570" y="4669383"/>
            <a:ext cx="7098975" cy="870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35"/>
              </a:lnSpc>
            </a:pPr>
            <a:r>
              <a:rPr lang="en-US" sz="5025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keadaan tidak sehat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966992" y="1645681"/>
            <a:ext cx="10069298" cy="6152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4"/>
              </a:lnSpc>
            </a:pPr>
            <a:r>
              <a:rPr lang="en-US" sz="500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Hal-hal yang menghalangi kehendak Tuhan</a:t>
            </a:r>
          </a:p>
          <a:p>
            <a:pPr algn="l">
              <a:lnSpc>
                <a:spcPts val="7004"/>
              </a:lnSpc>
            </a:pPr>
            <a:endParaRPr lang="en-US" sz="500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7004"/>
              </a:lnSpc>
            </a:pPr>
            <a:r>
              <a:rPr lang="en-US" sz="500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Mengikuti jalan hidup kita sendiri</a:t>
            </a:r>
          </a:p>
          <a:p>
            <a:pPr algn="l">
              <a:lnSpc>
                <a:spcPts val="7004"/>
              </a:lnSpc>
            </a:pPr>
            <a:endParaRPr lang="en-US" sz="500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7004"/>
              </a:lnSpc>
            </a:pPr>
            <a:r>
              <a:rPr lang="en-US" sz="500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Tidak taat kepada firman Tuhan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0" y="8053788"/>
            <a:ext cx="2257843" cy="2233212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 flipH="1">
            <a:off x="16005487" y="65355"/>
            <a:ext cx="2257843" cy="2233212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2257843" y="0"/>
                </a:moveTo>
                <a:lnTo>
                  <a:pt x="0" y="0"/>
                </a:lnTo>
                <a:lnTo>
                  <a:pt x="0" y="2233213"/>
                </a:lnTo>
                <a:lnTo>
                  <a:pt x="2257843" y="2233213"/>
                </a:lnTo>
                <a:lnTo>
                  <a:pt x="225784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1733221" y="4643575"/>
            <a:ext cx="15878118" cy="4964159"/>
            <a:chOff x="0" y="0"/>
            <a:chExt cx="4181891" cy="130743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181891" cy="1307433"/>
            </a:xfrm>
            <a:custGeom>
              <a:avLst/>
              <a:gdLst/>
              <a:ahLst/>
              <a:cxnLst/>
              <a:rect l="l" t="t" r="r" b="b"/>
              <a:pathLst>
                <a:path w="4181891" h="1307433">
                  <a:moveTo>
                    <a:pt x="48758" y="0"/>
                  </a:moveTo>
                  <a:lnTo>
                    <a:pt x="4133133" y="0"/>
                  </a:lnTo>
                  <a:cubicBezTo>
                    <a:pt x="4146064" y="0"/>
                    <a:pt x="4158466" y="5137"/>
                    <a:pt x="4167610" y="14281"/>
                  </a:cubicBezTo>
                  <a:cubicBezTo>
                    <a:pt x="4176754" y="23425"/>
                    <a:pt x="4181891" y="35827"/>
                    <a:pt x="4181891" y="48758"/>
                  </a:cubicBezTo>
                  <a:lnTo>
                    <a:pt x="4181891" y="1258674"/>
                  </a:lnTo>
                  <a:cubicBezTo>
                    <a:pt x="4181891" y="1271606"/>
                    <a:pt x="4176754" y="1284008"/>
                    <a:pt x="4167610" y="1293152"/>
                  </a:cubicBezTo>
                  <a:cubicBezTo>
                    <a:pt x="4158466" y="1302296"/>
                    <a:pt x="4146064" y="1307433"/>
                    <a:pt x="4133133" y="1307433"/>
                  </a:cubicBezTo>
                  <a:lnTo>
                    <a:pt x="48758" y="1307433"/>
                  </a:lnTo>
                  <a:cubicBezTo>
                    <a:pt x="35827" y="1307433"/>
                    <a:pt x="23425" y="1302296"/>
                    <a:pt x="14281" y="1293152"/>
                  </a:cubicBezTo>
                  <a:cubicBezTo>
                    <a:pt x="5137" y="1284008"/>
                    <a:pt x="0" y="1271606"/>
                    <a:pt x="0" y="1258674"/>
                  </a:cubicBezTo>
                  <a:lnTo>
                    <a:pt x="0" y="48758"/>
                  </a:lnTo>
                  <a:cubicBezTo>
                    <a:pt x="0" y="35827"/>
                    <a:pt x="5137" y="23425"/>
                    <a:pt x="14281" y="14281"/>
                  </a:cubicBezTo>
                  <a:cubicBezTo>
                    <a:pt x="23425" y="5137"/>
                    <a:pt x="35827" y="0"/>
                    <a:pt x="48758" y="0"/>
                  </a:cubicBezTo>
                  <a:close/>
                </a:path>
              </a:pathLst>
            </a:custGeom>
            <a:solidFill>
              <a:srgbClr val="F4F6FC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19050"/>
              <a:ext cx="4181891" cy="12883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021089" y="938705"/>
            <a:ext cx="13506658" cy="1081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54"/>
              </a:lnSpc>
              <a:spcBef>
                <a:spcPct val="0"/>
              </a:spcBef>
            </a:pPr>
            <a:r>
              <a:rPr lang="en-US" sz="9113" b="1">
                <a:solidFill>
                  <a:srgbClr val="000000"/>
                </a:solidFill>
                <a:latin typeface="TT Ramillas Heavy"/>
                <a:ea typeface="TT Ramillas Heavy"/>
                <a:cs typeface="TT Ramillas Heavy"/>
                <a:sym typeface="TT Ramillas Heavy"/>
              </a:rPr>
              <a:t>Meng</a:t>
            </a:r>
            <a:r>
              <a:rPr lang="en-US" sz="9113" b="1" u="none" strike="noStrike">
                <a:solidFill>
                  <a:srgbClr val="000000"/>
                </a:solidFill>
                <a:latin typeface="TT Ramillas Heavy"/>
                <a:ea typeface="TT Ramillas Heavy"/>
                <a:cs typeface="TT Ramillas Heavy"/>
                <a:sym typeface="TT Ramillas Heavy"/>
              </a:rPr>
              <a:t>atasi kelemahan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28513" y="2818014"/>
            <a:ext cx="13506658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 harus mengetahui kehendak Tuhan.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06341" y="4786632"/>
            <a:ext cx="14604998" cy="4383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57"/>
              </a:lnSpc>
            </a:pPr>
            <a:r>
              <a:rPr lang="en-US" sz="496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 Yohannes 5:14</a:t>
            </a:r>
          </a:p>
          <a:p>
            <a:pPr algn="l">
              <a:lnSpc>
                <a:spcPts val="6957"/>
              </a:lnSpc>
            </a:pPr>
            <a:r>
              <a:rPr lang="en-US" sz="496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Dan inilah keberanian percaya kita kepada-Nya, yaitu bahwa Ia mengabulkan doa kita, jikalau kita meminta sesuatu kepada-Nya menurut kehendak-Nya.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0" y="8053788"/>
            <a:ext cx="2257843" cy="2233212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>
            <a:off x="16030157" y="8053788"/>
            <a:ext cx="2257843" cy="2233212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2257843" y="0"/>
                </a:moveTo>
                <a:lnTo>
                  <a:pt x="0" y="0"/>
                </a:lnTo>
                <a:lnTo>
                  <a:pt x="0" y="2233212"/>
                </a:lnTo>
                <a:lnTo>
                  <a:pt x="2257843" y="2233212"/>
                </a:lnTo>
                <a:lnTo>
                  <a:pt x="225784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034151" y="55692"/>
            <a:ext cx="2257843" cy="2233212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4" y="0"/>
                </a:lnTo>
                <a:lnTo>
                  <a:pt x="2257844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3995" y="55692"/>
            <a:ext cx="2257843" cy="2233212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2257843" y="0"/>
                </a:moveTo>
                <a:lnTo>
                  <a:pt x="0" y="0"/>
                </a:lnTo>
                <a:lnTo>
                  <a:pt x="0" y="2233212"/>
                </a:lnTo>
                <a:lnTo>
                  <a:pt x="2257843" y="2233212"/>
                </a:lnTo>
                <a:lnTo>
                  <a:pt x="225784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3581400" y="2092245"/>
            <a:ext cx="9677400" cy="1566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Efesus</a:t>
            </a:r>
            <a:r>
              <a:rPr lang="en-US" sz="92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5:17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288324" y="4152900"/>
            <a:ext cx="13967679" cy="3406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99"/>
              </a:lnSpc>
            </a:pPr>
            <a:r>
              <a:rPr lang="en-US" sz="64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Sebab</a:t>
            </a:r>
            <a:r>
              <a:rPr lang="en-US" sz="64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4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itu</a:t>
            </a:r>
            <a:r>
              <a:rPr lang="en-US" sz="64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4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janganlah</a:t>
            </a:r>
            <a:r>
              <a:rPr lang="en-US" sz="64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4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kamu</a:t>
            </a:r>
            <a:r>
              <a:rPr lang="en-US" sz="64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4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bodoh</a:t>
            </a:r>
            <a:r>
              <a:rPr lang="en-US" sz="64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64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tetapi</a:t>
            </a:r>
            <a:r>
              <a:rPr lang="en-US" sz="64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4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usahakanlah</a:t>
            </a:r>
            <a:r>
              <a:rPr lang="en-US" sz="64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4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supaya</a:t>
            </a:r>
            <a:r>
              <a:rPr lang="en-US" sz="64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4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kamu</a:t>
            </a:r>
            <a:r>
              <a:rPr lang="en-US" sz="64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4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mengerti</a:t>
            </a:r>
            <a:r>
              <a:rPr lang="en-US" sz="64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4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kehendak</a:t>
            </a:r>
            <a:r>
              <a:rPr lang="en-US" sz="64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4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r>
              <a:rPr lang="en-US" sz="64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428117" y="0"/>
            <a:ext cx="3035969" cy="3058210"/>
          </a:xfrm>
          <a:custGeom>
            <a:avLst/>
            <a:gdLst/>
            <a:ahLst/>
            <a:cxnLst/>
            <a:rect l="l" t="t" r="r" b="b"/>
            <a:pathLst>
              <a:path w="3035969" h="3058210">
                <a:moveTo>
                  <a:pt x="0" y="0"/>
                </a:moveTo>
                <a:lnTo>
                  <a:pt x="3035969" y="0"/>
                </a:lnTo>
                <a:lnTo>
                  <a:pt x="3035969" y="3058210"/>
                </a:lnTo>
                <a:lnTo>
                  <a:pt x="0" y="30582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428117" y="6463665"/>
            <a:ext cx="3035969" cy="3058210"/>
          </a:xfrm>
          <a:custGeom>
            <a:avLst/>
            <a:gdLst/>
            <a:ahLst/>
            <a:cxnLst/>
            <a:rect l="l" t="t" r="r" b="b"/>
            <a:pathLst>
              <a:path w="3035969" h="3058210">
                <a:moveTo>
                  <a:pt x="0" y="0"/>
                </a:moveTo>
                <a:lnTo>
                  <a:pt x="3035969" y="0"/>
                </a:lnTo>
                <a:lnTo>
                  <a:pt x="3035969" y="3058210"/>
                </a:lnTo>
                <a:lnTo>
                  <a:pt x="0" y="30582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428117" y="3234005"/>
            <a:ext cx="3035969" cy="3058210"/>
          </a:xfrm>
          <a:custGeom>
            <a:avLst/>
            <a:gdLst/>
            <a:ahLst/>
            <a:cxnLst/>
            <a:rect l="l" t="t" r="r" b="b"/>
            <a:pathLst>
              <a:path w="3035969" h="3058210">
                <a:moveTo>
                  <a:pt x="0" y="0"/>
                </a:moveTo>
                <a:lnTo>
                  <a:pt x="3035969" y="0"/>
                </a:lnTo>
                <a:lnTo>
                  <a:pt x="3035969" y="3058210"/>
                </a:lnTo>
                <a:lnTo>
                  <a:pt x="0" y="30582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7614497" y="0"/>
            <a:ext cx="3035969" cy="3058210"/>
          </a:xfrm>
          <a:custGeom>
            <a:avLst/>
            <a:gdLst/>
            <a:ahLst/>
            <a:cxnLst/>
            <a:rect l="l" t="t" r="r" b="b"/>
            <a:pathLst>
              <a:path w="3035969" h="3058210">
                <a:moveTo>
                  <a:pt x="0" y="0"/>
                </a:moveTo>
                <a:lnTo>
                  <a:pt x="3035969" y="0"/>
                </a:lnTo>
                <a:lnTo>
                  <a:pt x="3035969" y="3058210"/>
                </a:lnTo>
                <a:lnTo>
                  <a:pt x="0" y="30582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7614497" y="6463665"/>
            <a:ext cx="3035969" cy="3058210"/>
          </a:xfrm>
          <a:custGeom>
            <a:avLst/>
            <a:gdLst/>
            <a:ahLst/>
            <a:cxnLst/>
            <a:rect l="l" t="t" r="r" b="b"/>
            <a:pathLst>
              <a:path w="3035969" h="3058210">
                <a:moveTo>
                  <a:pt x="0" y="0"/>
                </a:moveTo>
                <a:lnTo>
                  <a:pt x="3035969" y="0"/>
                </a:lnTo>
                <a:lnTo>
                  <a:pt x="3035969" y="3058210"/>
                </a:lnTo>
                <a:lnTo>
                  <a:pt x="0" y="30582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14497" y="3234005"/>
            <a:ext cx="3035969" cy="3058210"/>
          </a:xfrm>
          <a:custGeom>
            <a:avLst/>
            <a:gdLst/>
            <a:ahLst/>
            <a:cxnLst/>
            <a:rect l="l" t="t" r="r" b="b"/>
            <a:pathLst>
              <a:path w="3035969" h="3058210">
                <a:moveTo>
                  <a:pt x="0" y="0"/>
                </a:moveTo>
                <a:lnTo>
                  <a:pt x="3035969" y="0"/>
                </a:lnTo>
                <a:lnTo>
                  <a:pt x="3035969" y="3058210"/>
                </a:lnTo>
                <a:lnTo>
                  <a:pt x="0" y="30582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184095" y="740497"/>
            <a:ext cx="10589231" cy="2136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942"/>
              </a:lnSpc>
              <a:spcBef>
                <a:spcPct val="0"/>
              </a:spcBef>
            </a:pPr>
            <a:r>
              <a:rPr lang="en-US" sz="9455" b="1" dirty="0" err="1">
                <a:solidFill>
                  <a:srgbClr val="000000"/>
                </a:solidFill>
                <a:latin typeface="TT Ramillas Heavy"/>
                <a:ea typeface="TT Ramillas Heavy"/>
                <a:cs typeface="TT Ramillas Heavy"/>
                <a:sym typeface="TT Ramillas Heavy"/>
              </a:rPr>
              <a:t>Mengeta</a:t>
            </a:r>
            <a:r>
              <a:rPr lang="en-US" sz="9455" b="1" u="none" strike="noStrike" dirty="0" err="1">
                <a:solidFill>
                  <a:srgbClr val="000000"/>
                </a:solidFill>
                <a:latin typeface="TT Ramillas Heavy"/>
                <a:ea typeface="TT Ramillas Heavy"/>
                <a:cs typeface="TT Ramillas Heavy"/>
                <a:sym typeface="TT Ramillas Heavy"/>
              </a:rPr>
              <a:t>hui</a:t>
            </a:r>
            <a:r>
              <a:rPr lang="en-US" sz="9455" b="1" u="none" strike="noStrike" dirty="0">
                <a:solidFill>
                  <a:srgbClr val="000000"/>
                </a:solidFill>
                <a:latin typeface="TT Ramillas Heavy"/>
                <a:ea typeface="TT Ramillas Heavy"/>
                <a:cs typeface="TT Ramillas Heavy"/>
                <a:sym typeface="TT Ramillas Heavy"/>
              </a:rPr>
              <a:t> </a:t>
            </a:r>
            <a:r>
              <a:rPr lang="en-US" sz="9455" b="1" u="none" strike="noStrike" dirty="0" err="1">
                <a:solidFill>
                  <a:srgbClr val="000000"/>
                </a:solidFill>
                <a:latin typeface="TT Ramillas Heavy"/>
                <a:ea typeface="TT Ramillas Heavy"/>
                <a:cs typeface="TT Ramillas Heavy"/>
                <a:sym typeface="TT Ramillas Heavy"/>
              </a:rPr>
              <a:t>kehendak</a:t>
            </a:r>
            <a:r>
              <a:rPr lang="en-US" sz="9455" b="1" u="none" strike="noStrike" dirty="0">
                <a:solidFill>
                  <a:srgbClr val="000000"/>
                </a:solidFill>
                <a:latin typeface="TT Ramillas Heavy"/>
                <a:ea typeface="TT Ramillas Heavy"/>
                <a:cs typeface="TT Ramillas Heavy"/>
                <a:sym typeface="TT Ramillas Heavy"/>
              </a:rPr>
              <a:t> </a:t>
            </a:r>
            <a:r>
              <a:rPr lang="en-US" sz="9455" b="1" u="none" strike="noStrike" dirty="0" err="1">
                <a:solidFill>
                  <a:srgbClr val="000000"/>
                </a:solidFill>
                <a:latin typeface="TT Ramillas Heavy"/>
                <a:ea typeface="TT Ramillas Heavy"/>
                <a:cs typeface="TT Ramillas Heavy"/>
                <a:sym typeface="TT Ramillas Heavy"/>
              </a:rPr>
              <a:t>Tuhan</a:t>
            </a:r>
            <a:endParaRPr lang="en-US" sz="9455" b="1" u="none" strike="noStrike" dirty="0">
              <a:solidFill>
                <a:srgbClr val="000000"/>
              </a:solidFill>
              <a:latin typeface="TT Ramillas Heavy"/>
              <a:ea typeface="TT Ramillas Heavy"/>
              <a:cs typeface="TT Ramillas Heavy"/>
              <a:sym typeface="TT Ramillas Heavy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57933" y="3502408"/>
            <a:ext cx="12717527" cy="5506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22679" lvl="1" indent="-561340" algn="l">
              <a:lnSpc>
                <a:spcPts val="7279"/>
              </a:lnSpc>
              <a:buFont typeface="Arial"/>
              <a:buChar char="•"/>
            </a:pP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Menerima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apa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yang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diterima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endParaRPr lang="en-US" sz="51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7279"/>
              </a:lnSpc>
            </a:pPr>
            <a:endParaRPr lang="en-US" sz="51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122679" lvl="1" indent="-561340" algn="l">
              <a:lnSpc>
                <a:spcPts val="7279"/>
              </a:lnSpc>
              <a:buFont typeface="Arial"/>
              <a:buChar char="•"/>
            </a:pP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Menolak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apa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yang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ditolak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endParaRPr lang="en-US" sz="51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7279"/>
              </a:lnSpc>
            </a:pPr>
            <a:endParaRPr lang="en-US" sz="51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122679" lvl="1" indent="-561340" algn="l">
              <a:lnSpc>
                <a:spcPts val="7279"/>
              </a:lnSpc>
              <a:buFont typeface="Arial"/>
              <a:buChar char="•"/>
            </a:pP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Melakukan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apa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yang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inginkan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lakukan</a:t>
            </a:r>
            <a:endParaRPr lang="en-US" sz="51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0" y="8053788"/>
            <a:ext cx="2257843" cy="2233212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>
            <a:off x="16030157" y="8053788"/>
            <a:ext cx="2257843" cy="2233212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2257843" y="0"/>
                </a:moveTo>
                <a:lnTo>
                  <a:pt x="0" y="0"/>
                </a:lnTo>
                <a:lnTo>
                  <a:pt x="0" y="2233212"/>
                </a:lnTo>
                <a:lnTo>
                  <a:pt x="2257843" y="2233212"/>
                </a:lnTo>
                <a:lnTo>
                  <a:pt x="225784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034151" y="55692"/>
            <a:ext cx="2257843" cy="2233212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4" y="0"/>
                </a:lnTo>
                <a:lnTo>
                  <a:pt x="2257844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3995" y="55692"/>
            <a:ext cx="2257843" cy="2233212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2257843" y="0"/>
                </a:moveTo>
                <a:lnTo>
                  <a:pt x="0" y="0"/>
                </a:lnTo>
                <a:lnTo>
                  <a:pt x="0" y="2233212"/>
                </a:lnTo>
                <a:lnTo>
                  <a:pt x="2257843" y="2233212"/>
                </a:lnTo>
                <a:lnTo>
                  <a:pt x="225784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981200" y="1172298"/>
            <a:ext cx="12496800" cy="13577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128"/>
              </a:lnSpc>
            </a:pPr>
            <a:r>
              <a:rPr lang="en-US" sz="794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 </a:t>
            </a:r>
            <a:r>
              <a:rPr lang="en-US" sz="794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Timotius</a:t>
            </a:r>
            <a:r>
              <a:rPr lang="en-US" sz="794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2:19-23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8700" y="3022149"/>
            <a:ext cx="15780337" cy="1101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99"/>
              </a:lnSpc>
            </a:pPr>
            <a:r>
              <a:rPr lang="en-US" sz="64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r>
              <a:rPr lang="en-US" sz="64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4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mengenal</a:t>
            </a:r>
            <a:r>
              <a:rPr lang="en-US" sz="64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4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siapa</a:t>
            </a:r>
            <a:r>
              <a:rPr lang="en-US" sz="64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4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kepunyaan</a:t>
            </a:r>
            <a:r>
              <a:rPr lang="en-US" sz="64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-Nya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992880" y="5221673"/>
            <a:ext cx="10155053" cy="1101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99"/>
              </a:lnSpc>
            </a:pPr>
            <a:r>
              <a:rPr lang="en-US" sz="64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Meninggalkan</a:t>
            </a:r>
            <a:r>
              <a:rPr lang="en-US" sz="64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4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kejahatan</a:t>
            </a:r>
            <a:endParaRPr lang="en-US" sz="6499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114800" y="6743700"/>
            <a:ext cx="7233635" cy="1101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99"/>
              </a:lnSpc>
            </a:pPr>
            <a:r>
              <a:rPr lang="en-US" sz="64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Menyucikan</a:t>
            </a:r>
            <a:r>
              <a:rPr lang="en-US" sz="64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4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diri</a:t>
            </a:r>
            <a:endParaRPr lang="en-US" sz="6499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4267200" y="8104794"/>
            <a:ext cx="7233635" cy="1101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99"/>
              </a:lnSpc>
            </a:pPr>
            <a:r>
              <a:rPr lang="en-US" sz="64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Jauhilah</a:t>
            </a:r>
            <a:r>
              <a:rPr lang="en-US" sz="64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499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nafsu</a:t>
            </a:r>
            <a:endParaRPr lang="en-US" sz="6499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0" y="8053788"/>
            <a:ext cx="2257843" cy="2233212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>
            <a:off x="16030157" y="8053788"/>
            <a:ext cx="2257843" cy="2233212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2257843" y="0"/>
                </a:moveTo>
                <a:lnTo>
                  <a:pt x="0" y="0"/>
                </a:lnTo>
                <a:lnTo>
                  <a:pt x="0" y="2233212"/>
                </a:lnTo>
                <a:lnTo>
                  <a:pt x="2257843" y="2233212"/>
                </a:lnTo>
                <a:lnTo>
                  <a:pt x="225784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034151" y="55692"/>
            <a:ext cx="2257843" cy="2233212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4" y="0"/>
                </a:lnTo>
                <a:lnTo>
                  <a:pt x="2257844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3995" y="55692"/>
            <a:ext cx="2257843" cy="2233212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2257843" y="0"/>
                </a:moveTo>
                <a:lnTo>
                  <a:pt x="0" y="0"/>
                </a:lnTo>
                <a:lnTo>
                  <a:pt x="0" y="2233212"/>
                </a:lnTo>
                <a:lnTo>
                  <a:pt x="2257843" y="2233212"/>
                </a:lnTo>
                <a:lnTo>
                  <a:pt x="225784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3549680" y="1019898"/>
            <a:ext cx="9548957" cy="1357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28"/>
              </a:lnSpc>
            </a:pPr>
            <a:r>
              <a:rPr lang="en-US" sz="794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 Korintus 6:17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358902" y="2999490"/>
            <a:ext cx="14900398" cy="5495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4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Keluarlah kamu dari antara mereka, dan pisahkanlah dirimu dari mereka, firman Tuhan,</a:t>
            </a:r>
          </a:p>
          <a:p>
            <a:pPr algn="l">
              <a:lnSpc>
                <a:spcPts val="6299"/>
              </a:lnSpc>
            </a:pPr>
            <a:r>
              <a:rPr lang="en-US" sz="44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dan janganlah menjamah apa yang najis, maka Aku akan menerima kamu. 18 Dan Aku akan menjadi Bapamu, dan kamu akan menjadi anak-anak-Ku laki-laki dan anak-anak-Ku perempuan demikianlah firman Tuhan, Yang Mahakuasa."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0" y="8053788"/>
            <a:ext cx="2257843" cy="2233212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 flipH="1">
            <a:off x="16005487" y="65355"/>
            <a:ext cx="2257843" cy="2233212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2257843" y="0"/>
                </a:moveTo>
                <a:lnTo>
                  <a:pt x="0" y="0"/>
                </a:lnTo>
                <a:lnTo>
                  <a:pt x="0" y="2233213"/>
                </a:lnTo>
                <a:lnTo>
                  <a:pt x="2257843" y="2233213"/>
                </a:lnTo>
                <a:lnTo>
                  <a:pt x="225784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1977990" y="2310883"/>
            <a:ext cx="15281310" cy="4826957"/>
            <a:chOff x="0" y="0"/>
            <a:chExt cx="4024707" cy="127129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024707" cy="1271297"/>
            </a:xfrm>
            <a:custGeom>
              <a:avLst/>
              <a:gdLst/>
              <a:ahLst/>
              <a:cxnLst/>
              <a:rect l="l" t="t" r="r" b="b"/>
              <a:pathLst>
                <a:path w="4024707" h="1271297">
                  <a:moveTo>
                    <a:pt x="50663" y="0"/>
                  </a:moveTo>
                  <a:lnTo>
                    <a:pt x="3974045" y="0"/>
                  </a:lnTo>
                  <a:cubicBezTo>
                    <a:pt x="4002025" y="0"/>
                    <a:pt x="4024707" y="22682"/>
                    <a:pt x="4024707" y="50663"/>
                  </a:cubicBezTo>
                  <a:lnTo>
                    <a:pt x="4024707" y="1220635"/>
                  </a:lnTo>
                  <a:cubicBezTo>
                    <a:pt x="4024707" y="1248615"/>
                    <a:pt x="4002025" y="1271297"/>
                    <a:pt x="3974045" y="1271297"/>
                  </a:cubicBezTo>
                  <a:lnTo>
                    <a:pt x="50663" y="1271297"/>
                  </a:lnTo>
                  <a:cubicBezTo>
                    <a:pt x="22682" y="1271297"/>
                    <a:pt x="0" y="1248615"/>
                    <a:pt x="0" y="1220635"/>
                  </a:cubicBezTo>
                  <a:lnTo>
                    <a:pt x="0" y="50663"/>
                  </a:lnTo>
                  <a:cubicBezTo>
                    <a:pt x="0" y="22682"/>
                    <a:pt x="22682" y="0"/>
                    <a:pt x="50663" y="0"/>
                  </a:cubicBezTo>
                  <a:close/>
                </a:path>
              </a:pathLst>
            </a:custGeom>
            <a:solidFill>
              <a:srgbClr val="F4F6FC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19050"/>
              <a:ext cx="4024707" cy="12522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590974" y="2931364"/>
            <a:ext cx="13426829" cy="3470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sz="6599" b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Kuasa Tuhan dilepaskan kepada kita ketika kita telah melakukan kehendak Tuhan.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618182" y="3267253"/>
            <a:ext cx="14940592" cy="4786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12482"/>
              </a:lnSpc>
            </a:pPr>
            <a:r>
              <a:rPr lang="en-US" sz="11245" i="1" spc="-337">
                <a:solidFill>
                  <a:srgbClr val="000016"/>
                </a:solidFill>
                <a:latin typeface="TT Ramillas Italics"/>
                <a:ea typeface="TT Ramillas Italics"/>
                <a:cs typeface="TT Ramillas Italics"/>
                <a:sym typeface="TT Ramillas Italics"/>
              </a:rPr>
              <a:t>Bidang mana yang perlu Anda serahkan kepada Tuhan hari ini?</a:t>
            </a:r>
          </a:p>
        </p:txBody>
      </p:sp>
      <p:sp>
        <p:nvSpPr>
          <p:cNvPr id="4" name="Freeform 4"/>
          <p:cNvSpPr/>
          <p:nvPr/>
        </p:nvSpPr>
        <p:spPr>
          <a:xfrm rot="-10800000">
            <a:off x="0" y="8053788"/>
            <a:ext cx="2257843" cy="2233212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 flipH="1">
            <a:off x="16030157" y="8053788"/>
            <a:ext cx="2257843" cy="2233212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2257843" y="0"/>
                </a:moveTo>
                <a:lnTo>
                  <a:pt x="0" y="0"/>
                </a:lnTo>
                <a:lnTo>
                  <a:pt x="0" y="2233212"/>
                </a:lnTo>
                <a:lnTo>
                  <a:pt x="2257843" y="2233212"/>
                </a:lnTo>
                <a:lnTo>
                  <a:pt x="225784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6034151" y="55692"/>
            <a:ext cx="2257843" cy="2233212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4" y="0"/>
                </a:lnTo>
                <a:lnTo>
                  <a:pt x="2257844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>
            <a:off x="3995" y="55692"/>
            <a:ext cx="2257843" cy="2233212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2257843" y="0"/>
                </a:moveTo>
                <a:lnTo>
                  <a:pt x="0" y="0"/>
                </a:lnTo>
                <a:lnTo>
                  <a:pt x="0" y="2233212"/>
                </a:lnTo>
                <a:lnTo>
                  <a:pt x="2257843" y="2233212"/>
                </a:lnTo>
                <a:lnTo>
                  <a:pt x="225784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0" y="8053788"/>
            <a:ext cx="2257843" cy="2233212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0" y="0"/>
                </a:moveTo>
                <a:lnTo>
                  <a:pt x="2257843" y="0"/>
                </a:lnTo>
                <a:lnTo>
                  <a:pt x="2257843" y="2233212"/>
                </a:lnTo>
                <a:lnTo>
                  <a:pt x="0" y="223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>
            <a:off x="16030157" y="8053788"/>
            <a:ext cx="2257843" cy="2233212"/>
          </a:xfrm>
          <a:custGeom>
            <a:avLst/>
            <a:gdLst/>
            <a:ahLst/>
            <a:cxnLst/>
            <a:rect l="l" t="t" r="r" b="b"/>
            <a:pathLst>
              <a:path w="2257843" h="2233212">
                <a:moveTo>
                  <a:pt x="2257843" y="0"/>
                </a:moveTo>
                <a:lnTo>
                  <a:pt x="0" y="0"/>
                </a:lnTo>
                <a:lnTo>
                  <a:pt x="0" y="2233212"/>
                </a:lnTo>
                <a:lnTo>
                  <a:pt x="2257843" y="2233212"/>
                </a:lnTo>
                <a:lnTo>
                  <a:pt x="225784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001845" y="3779402"/>
            <a:ext cx="10284309" cy="3109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7"/>
              </a:lnSpc>
            </a:pPr>
            <a:r>
              <a:rPr lang="en-US" sz="13086" b="1" spc="-654">
                <a:solidFill>
                  <a:srgbClr val="F4F6FC"/>
                </a:solidFill>
                <a:latin typeface="TT Ramillas Heavy"/>
                <a:ea typeface="TT Ramillas Heavy"/>
                <a:cs typeface="TT Ramillas Heavy"/>
                <a:sym typeface="TT Ramillas Heavy"/>
              </a:rPr>
              <a:t>GOD BLESS YOU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23960" y="7479253"/>
            <a:ext cx="12061658" cy="1194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sz="9600" i="1" spc="-288">
                <a:solidFill>
                  <a:srgbClr val="C0C2C8"/>
                </a:solidFill>
                <a:latin typeface="TT Ramillas Italics"/>
                <a:ea typeface="TT Ramillas Italics"/>
                <a:cs typeface="TT Ramillas Italics"/>
                <a:sym typeface="TT Ramillas Italics"/>
              </a:rPr>
              <a:t>Let’s pray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219</Words>
  <Application>Microsoft Office PowerPoint</Application>
  <PresentationFormat>Custom</PresentationFormat>
  <Paragraphs>38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Calibri</vt:lpstr>
      <vt:lpstr>Canva Sans Bold</vt:lpstr>
      <vt:lpstr>Open Sauce Semi-Bold</vt:lpstr>
      <vt:lpstr>Open Sauce</vt:lpstr>
      <vt:lpstr>Canva Sans</vt:lpstr>
      <vt:lpstr>Open Sauce Medium</vt:lpstr>
      <vt:lpstr>TT Ramillas Heavy</vt:lpstr>
      <vt:lpstr>TT Ramillas Italics</vt:lpstr>
      <vt:lpstr>TT Ramillas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and White Modern Sunday Sermon Church Presentation</dc:title>
  <cp:lastModifiedBy>user</cp:lastModifiedBy>
  <cp:revision>3</cp:revision>
  <dcterms:created xsi:type="dcterms:W3CDTF">2006-08-16T00:00:00Z</dcterms:created>
  <dcterms:modified xsi:type="dcterms:W3CDTF">2026-07-12T00:40:01Z</dcterms:modified>
  <dc:identifier>DAHPHvrzRWI</dc:identifier>
</cp:coreProperties>
</file>