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ricolage Grotesque" panose="020B0604020202020204" charset="0"/>
      <p:regular r:id="rId11"/>
    </p:embeddedFont>
    <p:embeddedFont>
      <p:font typeface="Bricolage Grotesque Bold" panose="020B0604020202020204" charset="0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nva Sans Bold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85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05000" y="1304229"/>
            <a:ext cx="14400019" cy="4005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530"/>
              </a:lnSpc>
            </a:pPr>
            <a:r>
              <a:rPr lang="en-US" sz="15225" b="1" dirty="0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KUASA DALAM TUHAN</a:t>
            </a:r>
          </a:p>
        </p:txBody>
      </p:sp>
      <p:sp>
        <p:nvSpPr>
          <p:cNvPr id="3" name="Freeform 3"/>
          <p:cNvSpPr/>
          <p:nvPr/>
        </p:nvSpPr>
        <p:spPr>
          <a:xfrm>
            <a:off x="7307597" y="8679421"/>
            <a:ext cx="336376" cy="303350"/>
          </a:xfrm>
          <a:custGeom>
            <a:avLst/>
            <a:gdLst/>
            <a:ahLst/>
            <a:cxnLst/>
            <a:rect l="l" t="t" r="r" b="b"/>
            <a:pathLst>
              <a:path w="336376" h="303350">
                <a:moveTo>
                  <a:pt x="0" y="0"/>
                </a:moveTo>
                <a:lnTo>
                  <a:pt x="336376" y="0"/>
                </a:lnTo>
                <a:lnTo>
                  <a:pt x="336376" y="303350"/>
                </a:lnTo>
                <a:lnTo>
                  <a:pt x="0" y="3033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019800" y="6438900"/>
            <a:ext cx="9420820" cy="1505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7200" b="1" dirty="0" err="1">
                <a:solidFill>
                  <a:srgbClr val="EFEFE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Pdt</a:t>
            </a:r>
            <a:r>
              <a:rPr lang="en-US" sz="7200" b="1" dirty="0">
                <a:solidFill>
                  <a:srgbClr val="EFEFE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 </a:t>
            </a:r>
            <a:r>
              <a:rPr lang="en-US" sz="7200" b="1" dirty="0" err="1">
                <a:solidFill>
                  <a:srgbClr val="EFEFE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Ebirim</a:t>
            </a:r>
            <a:r>
              <a:rPr lang="en-US" sz="7200" b="1" dirty="0">
                <a:solidFill>
                  <a:srgbClr val="EFEFE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Mars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644029" y="8225668"/>
            <a:ext cx="3851176" cy="847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40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03/05/2026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49737" y="0"/>
            <a:ext cx="7308935" cy="10287000"/>
            <a:chOff x="0" y="0"/>
            <a:chExt cx="698032" cy="9824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98032" cy="982449"/>
            </a:xfrm>
            <a:custGeom>
              <a:avLst/>
              <a:gdLst/>
              <a:ahLst/>
              <a:cxnLst/>
              <a:rect l="l" t="t" r="r" b="b"/>
              <a:pathLst>
                <a:path w="698032" h="982449">
                  <a:moveTo>
                    <a:pt x="44488" y="0"/>
                  </a:moveTo>
                  <a:lnTo>
                    <a:pt x="653544" y="0"/>
                  </a:lnTo>
                  <a:cubicBezTo>
                    <a:pt x="665343" y="0"/>
                    <a:pt x="676659" y="4687"/>
                    <a:pt x="685002" y="13030"/>
                  </a:cubicBezTo>
                  <a:cubicBezTo>
                    <a:pt x="693345" y="21373"/>
                    <a:pt x="698032" y="32689"/>
                    <a:pt x="698032" y="44488"/>
                  </a:cubicBezTo>
                  <a:lnTo>
                    <a:pt x="698032" y="937961"/>
                  </a:lnTo>
                  <a:cubicBezTo>
                    <a:pt x="698032" y="949760"/>
                    <a:pt x="693345" y="961076"/>
                    <a:pt x="685002" y="969419"/>
                  </a:cubicBezTo>
                  <a:cubicBezTo>
                    <a:pt x="676659" y="977762"/>
                    <a:pt x="665343" y="982449"/>
                    <a:pt x="653544" y="982449"/>
                  </a:cubicBezTo>
                  <a:lnTo>
                    <a:pt x="44488" y="982449"/>
                  </a:lnTo>
                  <a:cubicBezTo>
                    <a:pt x="32689" y="982449"/>
                    <a:pt x="21373" y="977762"/>
                    <a:pt x="13030" y="969419"/>
                  </a:cubicBezTo>
                  <a:cubicBezTo>
                    <a:pt x="4687" y="961076"/>
                    <a:pt x="0" y="949760"/>
                    <a:pt x="0" y="937961"/>
                  </a:cubicBezTo>
                  <a:lnTo>
                    <a:pt x="0" y="44488"/>
                  </a:lnTo>
                  <a:cubicBezTo>
                    <a:pt x="0" y="32689"/>
                    <a:pt x="4687" y="21373"/>
                    <a:pt x="13030" y="13030"/>
                  </a:cubicBezTo>
                  <a:cubicBezTo>
                    <a:pt x="21373" y="4687"/>
                    <a:pt x="32689" y="0"/>
                    <a:pt x="44488" y="0"/>
                  </a:cubicBezTo>
                  <a:close/>
                </a:path>
              </a:pathLst>
            </a:custGeom>
            <a:blipFill>
              <a:blip r:embed="rId2"/>
              <a:stretch>
                <a:fillRect l="-48521" r="-4852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4389" y="8168178"/>
            <a:ext cx="1294433" cy="1294433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8508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3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2673268"/>
            <a:ext cx="9182312" cy="1703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706"/>
              </a:lnSpc>
            </a:pPr>
            <a:r>
              <a:rPr lang="en-US" sz="12834" b="1">
                <a:solidFill>
                  <a:srgbClr val="32323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Efesus 6:10</a:t>
            </a:r>
          </a:p>
        </p:txBody>
      </p:sp>
      <p:sp>
        <p:nvSpPr>
          <p:cNvPr id="8" name="Freeform 8"/>
          <p:cNvSpPr/>
          <p:nvPr/>
        </p:nvSpPr>
        <p:spPr>
          <a:xfrm>
            <a:off x="9311077" y="4446216"/>
            <a:ext cx="328271" cy="328271"/>
          </a:xfrm>
          <a:custGeom>
            <a:avLst/>
            <a:gdLst/>
            <a:ahLst/>
            <a:cxnLst/>
            <a:rect l="l" t="t" r="r" b="b"/>
            <a:pathLst>
              <a:path w="328271" h="328271">
                <a:moveTo>
                  <a:pt x="0" y="0"/>
                </a:moveTo>
                <a:lnTo>
                  <a:pt x="328271" y="0"/>
                </a:lnTo>
                <a:lnTo>
                  <a:pt x="328271" y="328271"/>
                </a:lnTo>
                <a:lnTo>
                  <a:pt x="0" y="3282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28700" y="8372489"/>
            <a:ext cx="885811" cy="885811"/>
          </a:xfrm>
          <a:custGeom>
            <a:avLst/>
            <a:gdLst/>
            <a:ahLst/>
            <a:cxnLst/>
            <a:rect l="l" t="t" r="r" b="b"/>
            <a:pathLst>
              <a:path w="885811" h="885811">
                <a:moveTo>
                  <a:pt x="0" y="0"/>
                </a:moveTo>
                <a:lnTo>
                  <a:pt x="885811" y="0"/>
                </a:lnTo>
                <a:lnTo>
                  <a:pt x="885811" y="885811"/>
                </a:lnTo>
                <a:lnTo>
                  <a:pt x="0" y="8858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864104" y="5153274"/>
            <a:ext cx="10238561" cy="273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32323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Akhirnya, hendaklah kamu kuat di dalam Tuhan, di dalam kekuatan kuasa-Nya.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686288" y="0"/>
            <a:ext cx="6835752" cy="10287000"/>
            <a:chOff x="0" y="0"/>
            <a:chExt cx="698032" cy="10504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98032" cy="1050456"/>
            </a:xfrm>
            <a:custGeom>
              <a:avLst/>
              <a:gdLst/>
              <a:ahLst/>
              <a:cxnLst/>
              <a:rect l="l" t="t" r="r" b="b"/>
              <a:pathLst>
                <a:path w="698032" h="1050456">
                  <a:moveTo>
                    <a:pt x="47568" y="0"/>
                  </a:moveTo>
                  <a:lnTo>
                    <a:pt x="650464" y="0"/>
                  </a:lnTo>
                  <a:cubicBezTo>
                    <a:pt x="676735" y="0"/>
                    <a:pt x="698032" y="21297"/>
                    <a:pt x="698032" y="47568"/>
                  </a:cubicBezTo>
                  <a:lnTo>
                    <a:pt x="698032" y="1002888"/>
                  </a:lnTo>
                  <a:cubicBezTo>
                    <a:pt x="698032" y="1015504"/>
                    <a:pt x="693021" y="1027603"/>
                    <a:pt x="684100" y="1036524"/>
                  </a:cubicBezTo>
                  <a:cubicBezTo>
                    <a:pt x="675179" y="1045444"/>
                    <a:pt x="663080" y="1050456"/>
                    <a:pt x="650464" y="1050456"/>
                  </a:cubicBezTo>
                  <a:lnTo>
                    <a:pt x="47568" y="1050456"/>
                  </a:lnTo>
                  <a:cubicBezTo>
                    <a:pt x="34952" y="1050456"/>
                    <a:pt x="22853" y="1045444"/>
                    <a:pt x="13932" y="1036524"/>
                  </a:cubicBezTo>
                  <a:cubicBezTo>
                    <a:pt x="5012" y="1027603"/>
                    <a:pt x="0" y="1015504"/>
                    <a:pt x="0" y="1002888"/>
                  </a:cubicBezTo>
                  <a:lnTo>
                    <a:pt x="0" y="47568"/>
                  </a:lnTo>
                  <a:cubicBezTo>
                    <a:pt x="0" y="34952"/>
                    <a:pt x="5012" y="22853"/>
                    <a:pt x="13932" y="13932"/>
                  </a:cubicBezTo>
                  <a:cubicBezTo>
                    <a:pt x="22853" y="5012"/>
                    <a:pt x="34952" y="0"/>
                    <a:pt x="47568" y="0"/>
                  </a:cubicBezTo>
                  <a:close/>
                </a:path>
              </a:pathLst>
            </a:custGeom>
            <a:blipFill>
              <a:blip r:embed="rId2"/>
              <a:stretch>
                <a:fillRect l="-38693" r="-38693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6522694" y="8843593"/>
            <a:ext cx="317103" cy="299230"/>
          </a:xfrm>
          <a:custGeom>
            <a:avLst/>
            <a:gdLst/>
            <a:ahLst/>
            <a:cxnLst/>
            <a:rect l="l" t="t" r="r" b="b"/>
            <a:pathLst>
              <a:path w="317103" h="299230">
                <a:moveTo>
                  <a:pt x="0" y="0"/>
                </a:moveTo>
                <a:lnTo>
                  <a:pt x="317103" y="0"/>
                </a:lnTo>
                <a:lnTo>
                  <a:pt x="317103" y="299229"/>
                </a:lnTo>
                <a:lnTo>
                  <a:pt x="0" y="2992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57284" y="1028700"/>
            <a:ext cx="10144891" cy="3223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59"/>
              </a:lnSpc>
            </a:pPr>
            <a:r>
              <a:rPr lang="en-US" sz="7049" b="1">
                <a:solidFill>
                  <a:srgbClr val="32323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Ketidaktahuan akan kuasa Tuhan membuat manusia tersesat.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711704" y="796299"/>
            <a:ext cx="91161" cy="9116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850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55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8700" y="6343180"/>
            <a:ext cx="10286014" cy="3277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52"/>
              </a:lnSpc>
            </a:pPr>
            <a:r>
              <a:rPr lang="en-US" sz="5377" b="1">
                <a:solidFill>
                  <a:srgbClr val="32323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Yesus menjawab mereka: "Kamu sesat, sebab kamu tidak mengerti Kitab Suci maupun kuasa Allah!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84337" y="4655028"/>
            <a:ext cx="10144891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>
                <a:solidFill>
                  <a:srgbClr val="32323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Matius 22:29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97745" y="3390526"/>
            <a:ext cx="3349022" cy="5471851"/>
          </a:xfrm>
          <a:custGeom>
            <a:avLst/>
            <a:gdLst/>
            <a:ahLst/>
            <a:cxnLst/>
            <a:rect l="l" t="t" r="r" b="b"/>
            <a:pathLst>
              <a:path w="3349022" h="5471851">
                <a:moveTo>
                  <a:pt x="0" y="0"/>
                </a:moveTo>
                <a:lnTo>
                  <a:pt x="3349022" y="0"/>
                </a:lnTo>
                <a:lnTo>
                  <a:pt x="3349022" y="5471851"/>
                </a:lnTo>
                <a:lnTo>
                  <a:pt x="0" y="54718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623" b="-1778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023187" y="3537817"/>
            <a:ext cx="7236113" cy="5124942"/>
          </a:xfrm>
          <a:custGeom>
            <a:avLst/>
            <a:gdLst/>
            <a:ahLst/>
            <a:cxnLst/>
            <a:rect l="l" t="t" r="r" b="b"/>
            <a:pathLst>
              <a:path w="7236113" h="5124942">
                <a:moveTo>
                  <a:pt x="0" y="0"/>
                </a:moveTo>
                <a:lnTo>
                  <a:pt x="7236113" y="0"/>
                </a:lnTo>
                <a:lnTo>
                  <a:pt x="7236113" y="5124942"/>
                </a:lnTo>
                <a:lnTo>
                  <a:pt x="0" y="51249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493" r="-6493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57597" y="3390526"/>
            <a:ext cx="7080035" cy="5481155"/>
          </a:xfrm>
          <a:custGeom>
            <a:avLst/>
            <a:gdLst/>
            <a:ahLst/>
            <a:cxnLst/>
            <a:rect l="l" t="t" r="r" b="b"/>
            <a:pathLst>
              <a:path w="7080035" h="5481155">
                <a:moveTo>
                  <a:pt x="0" y="0"/>
                </a:moveTo>
                <a:lnTo>
                  <a:pt x="7080035" y="0"/>
                </a:lnTo>
                <a:lnTo>
                  <a:pt x="7080035" y="5481155"/>
                </a:lnTo>
                <a:lnTo>
                  <a:pt x="0" y="54811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585" b="-14585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477115"/>
            <a:ext cx="16547596" cy="2460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0"/>
              </a:lnSpc>
            </a:pPr>
            <a:r>
              <a:rPr lang="en-US" sz="6066" b="1">
                <a:solidFill>
                  <a:srgbClr val="32323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Kehidupan manusia penuh dengan ketakutan, sehingga orang mencari kekuatan untuk perlindungan.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11704" y="8914419"/>
            <a:ext cx="7725928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32323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Penyembahan berhala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023187" y="8767127"/>
            <a:ext cx="7725928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32323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Penyembahan Tuhan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001678" y="7863773"/>
            <a:ext cx="564953" cy="564953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7266" tIns="57266" rIns="57266" bIns="57266" rtlCol="0" anchor="ctr"/>
            <a:lstStyle/>
            <a:p>
              <a:pPr algn="ctr">
                <a:lnSpc>
                  <a:spcPts val="2355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1" r="-11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88522" y="740715"/>
            <a:ext cx="5097382" cy="5097382"/>
          </a:xfrm>
          <a:custGeom>
            <a:avLst/>
            <a:gdLst/>
            <a:ahLst/>
            <a:cxnLst/>
            <a:rect l="l" t="t" r="r" b="b"/>
            <a:pathLst>
              <a:path w="5097382" h="5097382">
                <a:moveTo>
                  <a:pt x="0" y="0"/>
                </a:moveTo>
                <a:lnTo>
                  <a:pt x="5097381" y="0"/>
                </a:lnTo>
                <a:lnTo>
                  <a:pt x="5097381" y="5097381"/>
                </a:lnTo>
                <a:lnTo>
                  <a:pt x="0" y="50973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153505" y="455743"/>
            <a:ext cx="4076388" cy="5382354"/>
          </a:xfrm>
          <a:custGeom>
            <a:avLst/>
            <a:gdLst/>
            <a:ahLst/>
            <a:cxnLst/>
            <a:rect l="l" t="t" r="r" b="b"/>
            <a:pathLst>
              <a:path w="4076388" h="5382354">
                <a:moveTo>
                  <a:pt x="0" y="0"/>
                </a:moveTo>
                <a:lnTo>
                  <a:pt x="4076388" y="0"/>
                </a:lnTo>
                <a:lnTo>
                  <a:pt x="4076388" y="5382353"/>
                </a:lnTo>
                <a:lnTo>
                  <a:pt x="0" y="53823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384701" y="711704"/>
            <a:ext cx="3874599" cy="5126393"/>
          </a:xfrm>
          <a:custGeom>
            <a:avLst/>
            <a:gdLst/>
            <a:ahLst/>
            <a:cxnLst/>
            <a:rect l="l" t="t" r="r" b="b"/>
            <a:pathLst>
              <a:path w="3874599" h="5126393">
                <a:moveTo>
                  <a:pt x="0" y="0"/>
                </a:moveTo>
                <a:lnTo>
                  <a:pt x="3874599" y="0"/>
                </a:lnTo>
                <a:lnTo>
                  <a:pt x="3874599" y="5126392"/>
                </a:lnTo>
                <a:lnTo>
                  <a:pt x="0" y="51263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488522" y="7007226"/>
            <a:ext cx="17440657" cy="2930705"/>
            <a:chOff x="0" y="0"/>
            <a:chExt cx="4593424" cy="77187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593424" cy="771873"/>
            </a:xfrm>
            <a:custGeom>
              <a:avLst/>
              <a:gdLst/>
              <a:ahLst/>
              <a:cxnLst/>
              <a:rect l="l" t="t" r="r" b="b"/>
              <a:pathLst>
                <a:path w="4593424" h="771873">
                  <a:moveTo>
                    <a:pt x="0" y="0"/>
                  </a:moveTo>
                  <a:lnTo>
                    <a:pt x="4593424" y="0"/>
                  </a:lnTo>
                  <a:lnTo>
                    <a:pt x="4593424" y="771873"/>
                  </a:lnTo>
                  <a:lnTo>
                    <a:pt x="0" y="771873"/>
                  </a:lnTo>
                  <a:close/>
                </a:path>
              </a:pathLst>
            </a:custGeom>
            <a:solidFill>
              <a:srgbClr val="E6E6E6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593424" cy="8099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55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8700" y="7139492"/>
            <a:ext cx="16864806" cy="2726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13"/>
              </a:lnSpc>
            </a:pPr>
            <a:r>
              <a:rPr lang="en-US" sz="38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Ibrani 2:15</a:t>
            </a:r>
          </a:p>
          <a:p>
            <a:pPr algn="ctr">
              <a:lnSpc>
                <a:spcPts val="5413"/>
              </a:lnSpc>
            </a:pPr>
            <a:r>
              <a:rPr lang="en-US" sz="38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Dan supaya dengan jalan demikian Ia membebaskan mereka yang seumur hidupnya berada dalam perhambaan oleh karena takutnya kepada maut.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498174" cy="25302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98173" cy="2530223"/>
            </a:xfrm>
            <a:custGeom>
              <a:avLst/>
              <a:gdLst/>
              <a:ahLst/>
              <a:cxnLst/>
              <a:rect l="l" t="t" r="r" b="b"/>
              <a:pathLst>
                <a:path w="4498173" h="2530223">
                  <a:moveTo>
                    <a:pt x="21590" y="0"/>
                  </a:moveTo>
                  <a:lnTo>
                    <a:pt x="4476583" y="0"/>
                  </a:lnTo>
                  <a:cubicBezTo>
                    <a:pt x="4482309" y="0"/>
                    <a:pt x="4487801" y="2275"/>
                    <a:pt x="4491850" y="6324"/>
                  </a:cubicBezTo>
                  <a:cubicBezTo>
                    <a:pt x="4495899" y="10372"/>
                    <a:pt x="4498173" y="15864"/>
                    <a:pt x="4498173" y="21590"/>
                  </a:cubicBezTo>
                  <a:lnTo>
                    <a:pt x="4498173" y="2508633"/>
                  </a:lnTo>
                  <a:cubicBezTo>
                    <a:pt x="4498173" y="2514359"/>
                    <a:pt x="4495899" y="2519850"/>
                    <a:pt x="4491850" y="2523899"/>
                  </a:cubicBezTo>
                  <a:cubicBezTo>
                    <a:pt x="4487801" y="2527948"/>
                    <a:pt x="4482309" y="2530223"/>
                    <a:pt x="4476583" y="2530223"/>
                  </a:cubicBezTo>
                  <a:lnTo>
                    <a:pt x="21590" y="2530223"/>
                  </a:lnTo>
                  <a:cubicBezTo>
                    <a:pt x="9666" y="2530223"/>
                    <a:pt x="0" y="2520557"/>
                    <a:pt x="0" y="2508633"/>
                  </a:cubicBezTo>
                  <a:lnTo>
                    <a:pt x="0" y="21590"/>
                  </a:lnTo>
                  <a:cubicBezTo>
                    <a:pt x="0" y="9666"/>
                    <a:pt x="9666" y="0"/>
                    <a:pt x="21590" y="0"/>
                  </a:cubicBezTo>
                  <a:close/>
                </a:path>
              </a:pathLst>
            </a:custGeom>
            <a:solidFill>
              <a:srgbClr val="EFEFE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498174" cy="25683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55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11704" y="3711196"/>
            <a:ext cx="647216" cy="647216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850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3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68680" y="6024588"/>
            <a:ext cx="647216" cy="647216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8508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3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68680" y="8393551"/>
            <a:ext cx="647216" cy="64721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8508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3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-4" y="-472436"/>
            <a:ext cx="18288000" cy="3086100"/>
            <a:chOff x="0" y="0"/>
            <a:chExt cx="518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182800" cy="812800"/>
            </a:xfrm>
            <a:custGeom>
              <a:avLst/>
              <a:gdLst/>
              <a:ahLst/>
              <a:cxnLst/>
              <a:rect l="l" t="t" r="r" b="b"/>
              <a:pathLst>
                <a:path w="5182800" h="812800">
                  <a:moveTo>
                    <a:pt x="0" y="0"/>
                  </a:moveTo>
                  <a:lnTo>
                    <a:pt x="5182800" y="0"/>
                  </a:lnTo>
                  <a:lnTo>
                    <a:pt x="518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EF8508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518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3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389508" y="95250"/>
            <a:ext cx="16226675" cy="2179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20"/>
              </a:lnSpc>
            </a:pPr>
            <a:r>
              <a:rPr lang="en-US" sz="7943" b="1" dirty="0" err="1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Kuat</a:t>
            </a:r>
            <a:r>
              <a:rPr lang="en-US" sz="7943" b="1" dirty="0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 di </a:t>
            </a:r>
            <a:r>
              <a:rPr lang="en-US" sz="7943" b="1" dirty="0" err="1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dalam</a:t>
            </a:r>
            <a:r>
              <a:rPr lang="en-US" sz="7943" b="1" dirty="0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 </a:t>
            </a:r>
            <a:r>
              <a:rPr lang="en-US" sz="7943" b="1" dirty="0" err="1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Tuhan</a:t>
            </a:r>
            <a:r>
              <a:rPr lang="en-US" sz="7943" b="1" dirty="0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, di </a:t>
            </a:r>
            <a:r>
              <a:rPr lang="en-US" sz="7943" b="1" dirty="0" err="1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dalam</a:t>
            </a:r>
            <a:r>
              <a:rPr lang="en-US" sz="7943" b="1" dirty="0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 </a:t>
            </a:r>
            <a:r>
              <a:rPr lang="en-US" sz="7943" b="1" dirty="0" err="1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kekuatan</a:t>
            </a:r>
            <a:r>
              <a:rPr lang="en-US" sz="7943" b="1" dirty="0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 </a:t>
            </a:r>
            <a:r>
              <a:rPr lang="en-US" sz="7943" b="1" dirty="0" err="1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kuasa</a:t>
            </a:r>
            <a:r>
              <a:rPr lang="en-US" sz="7943" b="1" dirty="0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-Nya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859549" y="3878912"/>
            <a:ext cx="905923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Ratio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615896" y="3069448"/>
            <a:ext cx="16299152" cy="18748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10"/>
              </a:lnSpc>
            </a:pPr>
            <a:r>
              <a:rPr lang="en-US" sz="536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Efesus</a:t>
            </a:r>
            <a:r>
              <a:rPr lang="en-US" sz="536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1:19-20</a:t>
            </a:r>
          </a:p>
          <a:p>
            <a:pPr algn="l">
              <a:lnSpc>
                <a:spcPts val="7510"/>
              </a:lnSpc>
            </a:pP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Kuasa Allah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membangkitkan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Yesus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dari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kematian</a:t>
            </a:r>
            <a:r>
              <a:rPr lang="en-US" sz="536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65004" y="5261867"/>
            <a:ext cx="15493639" cy="2128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04"/>
              </a:lnSpc>
            </a:pPr>
            <a:r>
              <a:rPr lang="en-US" sz="60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Efesus</a:t>
            </a:r>
            <a:r>
              <a:rPr lang="en-US" sz="6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2:4-5</a:t>
            </a:r>
          </a:p>
          <a:p>
            <a:pPr algn="l">
              <a:lnSpc>
                <a:spcPts val="8504"/>
              </a:lnSpc>
            </a:pPr>
            <a:r>
              <a:rPr lang="en-US" sz="54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Kuasa </a:t>
            </a:r>
            <a:r>
              <a:rPr lang="en-US" sz="54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Tuhanlah</a:t>
            </a:r>
            <a:r>
              <a:rPr lang="en-US" sz="54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yang </a:t>
            </a:r>
            <a:r>
              <a:rPr lang="en-US" sz="54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menghidupkan</a:t>
            </a:r>
            <a:r>
              <a:rPr lang="en-US" sz="54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0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6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860154" y="7832926"/>
            <a:ext cx="15810635" cy="1899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57"/>
              </a:lnSpc>
            </a:pPr>
            <a:r>
              <a:rPr lang="en-US" sz="546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Yohanes</a:t>
            </a:r>
            <a:r>
              <a:rPr lang="en-US" sz="546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1:12</a:t>
            </a:r>
          </a:p>
          <a:p>
            <a:pPr algn="l">
              <a:lnSpc>
                <a:spcPts val="7657"/>
              </a:lnSpc>
            </a:pP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Oleh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kuasa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Allah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dijadikan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anak-anak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Allah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522348"/>
            <a:chOff x="0" y="0"/>
            <a:chExt cx="4498174" cy="25881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98173" cy="2588109"/>
            </a:xfrm>
            <a:custGeom>
              <a:avLst/>
              <a:gdLst/>
              <a:ahLst/>
              <a:cxnLst/>
              <a:rect l="l" t="t" r="r" b="b"/>
              <a:pathLst>
                <a:path w="4498173" h="2588109">
                  <a:moveTo>
                    <a:pt x="21590" y="0"/>
                  </a:moveTo>
                  <a:lnTo>
                    <a:pt x="4476583" y="0"/>
                  </a:lnTo>
                  <a:cubicBezTo>
                    <a:pt x="4482309" y="0"/>
                    <a:pt x="4487801" y="2275"/>
                    <a:pt x="4491850" y="6324"/>
                  </a:cubicBezTo>
                  <a:cubicBezTo>
                    <a:pt x="4495899" y="10372"/>
                    <a:pt x="4498173" y="15864"/>
                    <a:pt x="4498173" y="21590"/>
                  </a:cubicBezTo>
                  <a:lnTo>
                    <a:pt x="4498173" y="2566520"/>
                  </a:lnTo>
                  <a:cubicBezTo>
                    <a:pt x="4498173" y="2578443"/>
                    <a:pt x="4488507" y="2588109"/>
                    <a:pt x="4476583" y="2588109"/>
                  </a:cubicBezTo>
                  <a:lnTo>
                    <a:pt x="21590" y="2588109"/>
                  </a:lnTo>
                  <a:cubicBezTo>
                    <a:pt x="15864" y="2588109"/>
                    <a:pt x="10372" y="2585835"/>
                    <a:pt x="6324" y="2581786"/>
                  </a:cubicBezTo>
                  <a:cubicBezTo>
                    <a:pt x="2275" y="2577737"/>
                    <a:pt x="0" y="2572246"/>
                    <a:pt x="0" y="2566520"/>
                  </a:cubicBezTo>
                  <a:lnTo>
                    <a:pt x="0" y="21590"/>
                  </a:lnTo>
                  <a:cubicBezTo>
                    <a:pt x="0" y="9666"/>
                    <a:pt x="9666" y="0"/>
                    <a:pt x="21590" y="0"/>
                  </a:cubicBezTo>
                  <a:close/>
                </a:path>
              </a:pathLst>
            </a:custGeom>
            <a:solidFill>
              <a:srgbClr val="EFEFE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498174" cy="26262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55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933087" y="5095820"/>
            <a:ext cx="109546" cy="166899"/>
          </a:xfrm>
          <a:custGeom>
            <a:avLst/>
            <a:gdLst/>
            <a:ahLst/>
            <a:cxnLst/>
            <a:rect l="l" t="t" r="r" b="b"/>
            <a:pathLst>
              <a:path w="109546" h="166899">
                <a:moveTo>
                  <a:pt x="0" y="0"/>
                </a:moveTo>
                <a:lnTo>
                  <a:pt x="109547" y="0"/>
                </a:lnTo>
                <a:lnTo>
                  <a:pt x="109547" y="166899"/>
                </a:lnTo>
                <a:lnTo>
                  <a:pt x="0" y="166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195433" y="4478603"/>
            <a:ext cx="109546" cy="166899"/>
          </a:xfrm>
          <a:custGeom>
            <a:avLst/>
            <a:gdLst/>
            <a:ahLst/>
            <a:cxnLst/>
            <a:rect l="l" t="t" r="r" b="b"/>
            <a:pathLst>
              <a:path w="109546" h="166899">
                <a:moveTo>
                  <a:pt x="0" y="0"/>
                </a:moveTo>
                <a:lnTo>
                  <a:pt x="109546" y="0"/>
                </a:lnTo>
                <a:lnTo>
                  <a:pt x="109546" y="166899"/>
                </a:lnTo>
                <a:lnTo>
                  <a:pt x="0" y="166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405195" y="5012371"/>
            <a:ext cx="109546" cy="166899"/>
          </a:xfrm>
          <a:custGeom>
            <a:avLst/>
            <a:gdLst/>
            <a:ahLst/>
            <a:cxnLst/>
            <a:rect l="l" t="t" r="r" b="b"/>
            <a:pathLst>
              <a:path w="109546" h="166899">
                <a:moveTo>
                  <a:pt x="0" y="0"/>
                </a:moveTo>
                <a:lnTo>
                  <a:pt x="109547" y="0"/>
                </a:lnTo>
                <a:lnTo>
                  <a:pt x="109547" y="166899"/>
                </a:lnTo>
                <a:lnTo>
                  <a:pt x="0" y="166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312872" y="6445872"/>
            <a:ext cx="109546" cy="166899"/>
          </a:xfrm>
          <a:custGeom>
            <a:avLst/>
            <a:gdLst/>
            <a:ahLst/>
            <a:cxnLst/>
            <a:rect l="l" t="t" r="r" b="b"/>
            <a:pathLst>
              <a:path w="109546" h="166899">
                <a:moveTo>
                  <a:pt x="0" y="0"/>
                </a:moveTo>
                <a:lnTo>
                  <a:pt x="109546" y="0"/>
                </a:lnTo>
                <a:lnTo>
                  <a:pt x="109546" y="166899"/>
                </a:lnTo>
                <a:lnTo>
                  <a:pt x="0" y="166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860213" y="6961308"/>
            <a:ext cx="109546" cy="166899"/>
          </a:xfrm>
          <a:custGeom>
            <a:avLst/>
            <a:gdLst/>
            <a:ahLst/>
            <a:cxnLst/>
            <a:rect l="l" t="t" r="r" b="b"/>
            <a:pathLst>
              <a:path w="109546" h="166899">
                <a:moveTo>
                  <a:pt x="0" y="0"/>
                </a:moveTo>
                <a:lnTo>
                  <a:pt x="109546" y="0"/>
                </a:lnTo>
                <a:lnTo>
                  <a:pt x="109546" y="166899"/>
                </a:lnTo>
                <a:lnTo>
                  <a:pt x="0" y="166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990020" y="6612771"/>
            <a:ext cx="109546" cy="166899"/>
          </a:xfrm>
          <a:custGeom>
            <a:avLst/>
            <a:gdLst/>
            <a:ahLst/>
            <a:cxnLst/>
            <a:rect l="l" t="t" r="r" b="b"/>
            <a:pathLst>
              <a:path w="109546" h="166899">
                <a:moveTo>
                  <a:pt x="0" y="0"/>
                </a:moveTo>
                <a:lnTo>
                  <a:pt x="109546" y="0"/>
                </a:lnTo>
                <a:lnTo>
                  <a:pt x="109546" y="166899"/>
                </a:lnTo>
                <a:lnTo>
                  <a:pt x="0" y="166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481771" y="5262892"/>
            <a:ext cx="109546" cy="166899"/>
          </a:xfrm>
          <a:custGeom>
            <a:avLst/>
            <a:gdLst/>
            <a:ahLst/>
            <a:cxnLst/>
            <a:rect l="l" t="t" r="r" b="b"/>
            <a:pathLst>
              <a:path w="109546" h="166899">
                <a:moveTo>
                  <a:pt x="0" y="0"/>
                </a:moveTo>
                <a:lnTo>
                  <a:pt x="109546" y="0"/>
                </a:lnTo>
                <a:lnTo>
                  <a:pt x="109546" y="166899"/>
                </a:lnTo>
                <a:lnTo>
                  <a:pt x="0" y="166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437328" y="5262719"/>
            <a:ext cx="109546" cy="166899"/>
          </a:xfrm>
          <a:custGeom>
            <a:avLst/>
            <a:gdLst/>
            <a:ahLst/>
            <a:cxnLst/>
            <a:rect l="l" t="t" r="r" b="b"/>
            <a:pathLst>
              <a:path w="109546" h="166899">
                <a:moveTo>
                  <a:pt x="0" y="0"/>
                </a:moveTo>
                <a:lnTo>
                  <a:pt x="109546" y="0"/>
                </a:lnTo>
                <a:lnTo>
                  <a:pt x="109546" y="166899"/>
                </a:lnTo>
                <a:lnTo>
                  <a:pt x="0" y="166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2607165" y="4626452"/>
            <a:ext cx="109546" cy="166899"/>
          </a:xfrm>
          <a:custGeom>
            <a:avLst/>
            <a:gdLst/>
            <a:ahLst/>
            <a:cxnLst/>
            <a:rect l="l" t="t" r="r" b="b"/>
            <a:pathLst>
              <a:path w="109546" h="166899">
                <a:moveTo>
                  <a:pt x="0" y="0"/>
                </a:moveTo>
                <a:lnTo>
                  <a:pt x="109546" y="0"/>
                </a:lnTo>
                <a:lnTo>
                  <a:pt x="109546" y="166899"/>
                </a:lnTo>
                <a:lnTo>
                  <a:pt x="0" y="166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5768837" y="6794409"/>
            <a:ext cx="109546" cy="166899"/>
          </a:xfrm>
          <a:custGeom>
            <a:avLst/>
            <a:gdLst/>
            <a:ahLst/>
            <a:cxnLst/>
            <a:rect l="l" t="t" r="r" b="b"/>
            <a:pathLst>
              <a:path w="109546" h="166899">
                <a:moveTo>
                  <a:pt x="0" y="0"/>
                </a:moveTo>
                <a:lnTo>
                  <a:pt x="109547" y="0"/>
                </a:lnTo>
                <a:lnTo>
                  <a:pt x="109547" y="166899"/>
                </a:lnTo>
                <a:lnTo>
                  <a:pt x="0" y="166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4284846" y="5262892"/>
            <a:ext cx="109546" cy="166899"/>
          </a:xfrm>
          <a:custGeom>
            <a:avLst/>
            <a:gdLst/>
            <a:ahLst/>
            <a:cxnLst/>
            <a:rect l="l" t="t" r="r" b="b"/>
            <a:pathLst>
              <a:path w="109546" h="166899">
                <a:moveTo>
                  <a:pt x="0" y="0"/>
                </a:moveTo>
                <a:lnTo>
                  <a:pt x="109546" y="0"/>
                </a:lnTo>
                <a:lnTo>
                  <a:pt x="109546" y="166899"/>
                </a:lnTo>
                <a:lnTo>
                  <a:pt x="0" y="166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5023018" y="5095820"/>
            <a:ext cx="109546" cy="166899"/>
          </a:xfrm>
          <a:custGeom>
            <a:avLst/>
            <a:gdLst/>
            <a:ahLst/>
            <a:cxnLst/>
            <a:rect l="l" t="t" r="r" b="b"/>
            <a:pathLst>
              <a:path w="109546" h="166899">
                <a:moveTo>
                  <a:pt x="0" y="0"/>
                </a:moveTo>
                <a:lnTo>
                  <a:pt x="109546" y="0"/>
                </a:lnTo>
                <a:lnTo>
                  <a:pt x="109546" y="166899"/>
                </a:lnTo>
                <a:lnTo>
                  <a:pt x="0" y="166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2228635" y="2372337"/>
            <a:ext cx="15030665" cy="2149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34"/>
              </a:lnSpc>
            </a:pPr>
            <a:r>
              <a:rPr lang="en-US" sz="6167" b="1" dirty="0">
                <a:solidFill>
                  <a:srgbClr val="32323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Titus 2:12</a:t>
            </a:r>
          </a:p>
          <a:p>
            <a:pPr algn="l">
              <a:lnSpc>
                <a:spcPts val="8634"/>
              </a:lnSpc>
            </a:pPr>
            <a:r>
              <a:rPr lang="en-US" sz="6167" b="1" dirty="0" err="1">
                <a:solidFill>
                  <a:srgbClr val="32323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Beribadah</a:t>
            </a:r>
            <a:r>
              <a:rPr lang="en-US" sz="6167" b="1" dirty="0">
                <a:solidFill>
                  <a:srgbClr val="32323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di </a:t>
            </a:r>
            <a:r>
              <a:rPr lang="en-US" sz="6167" b="1" dirty="0" err="1">
                <a:solidFill>
                  <a:srgbClr val="32323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dalam</a:t>
            </a:r>
            <a:r>
              <a:rPr lang="en-US" sz="6167" b="1" dirty="0">
                <a:solidFill>
                  <a:srgbClr val="32323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dunia </a:t>
            </a:r>
            <a:r>
              <a:rPr lang="en-US" sz="6167" b="1" dirty="0" err="1">
                <a:solidFill>
                  <a:srgbClr val="32323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sekarang</a:t>
            </a:r>
            <a:r>
              <a:rPr lang="en-US" sz="6167" b="1" dirty="0">
                <a:solidFill>
                  <a:srgbClr val="32323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167" b="1" dirty="0" err="1">
                <a:solidFill>
                  <a:srgbClr val="32323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ini</a:t>
            </a:r>
            <a:endParaRPr lang="en-US" sz="6167" b="1" dirty="0">
              <a:solidFill>
                <a:srgbClr val="323232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228635" y="4733644"/>
            <a:ext cx="9950797" cy="2227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26"/>
              </a:lnSpc>
            </a:pPr>
            <a:r>
              <a:rPr lang="en-US" sz="6376" b="1">
                <a:solidFill>
                  <a:srgbClr val="32323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 Korintus 5:7</a:t>
            </a:r>
          </a:p>
          <a:p>
            <a:pPr algn="l">
              <a:lnSpc>
                <a:spcPts val="8926"/>
              </a:lnSpc>
            </a:pPr>
            <a:r>
              <a:rPr lang="en-US" sz="6376" b="1">
                <a:solidFill>
                  <a:srgbClr val="32323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Hidup karena percaya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228635" y="7375857"/>
            <a:ext cx="13365692" cy="2258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59"/>
              </a:lnSpc>
            </a:pPr>
            <a:r>
              <a:rPr lang="en-US" sz="6470" b="1">
                <a:solidFill>
                  <a:srgbClr val="32323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Ibrani 4:16</a:t>
            </a:r>
          </a:p>
          <a:p>
            <a:pPr algn="l">
              <a:lnSpc>
                <a:spcPts val="9059"/>
              </a:lnSpc>
            </a:pPr>
            <a:r>
              <a:rPr lang="en-US" sz="6470" b="1">
                <a:solidFill>
                  <a:srgbClr val="32323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Mendekatkan diri kepada Tuhan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276618" y="2526830"/>
            <a:ext cx="647216" cy="647216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8508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30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276618" y="5012371"/>
            <a:ext cx="647216" cy="647216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8508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30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52082" y="7671132"/>
            <a:ext cx="647216" cy="647216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8508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30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-9508" y="-40895"/>
            <a:ext cx="18297508" cy="2227663"/>
            <a:chOff x="0" y="0"/>
            <a:chExt cx="518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182800" cy="812800"/>
            </a:xfrm>
            <a:custGeom>
              <a:avLst/>
              <a:gdLst/>
              <a:ahLst/>
              <a:cxnLst/>
              <a:rect l="l" t="t" r="r" b="b"/>
              <a:pathLst>
                <a:path w="5182800" h="812800">
                  <a:moveTo>
                    <a:pt x="0" y="0"/>
                  </a:moveTo>
                  <a:lnTo>
                    <a:pt x="5182800" y="0"/>
                  </a:lnTo>
                  <a:lnTo>
                    <a:pt x="518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EF8508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518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30"/>
                </a:lnSpc>
              </a:pPr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677379" y="638224"/>
            <a:ext cx="13916948" cy="1166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09"/>
              </a:lnSpc>
            </a:pPr>
            <a:r>
              <a:rPr lang="en-US" sz="8326" b="1" dirty="0" err="1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Memperoleh</a:t>
            </a:r>
            <a:r>
              <a:rPr lang="en-US" sz="8326" b="1" dirty="0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 </a:t>
            </a:r>
            <a:r>
              <a:rPr lang="en-US" sz="8326" b="1" dirty="0" err="1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kuasa</a:t>
            </a:r>
            <a:r>
              <a:rPr lang="en-US" sz="8326" b="1" dirty="0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 </a:t>
            </a:r>
            <a:r>
              <a:rPr lang="en-US" sz="8326" b="1" dirty="0" err="1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Tuhan</a:t>
            </a:r>
            <a:endParaRPr lang="en-US" sz="8326" b="1" dirty="0">
              <a:solidFill>
                <a:srgbClr val="FFFFFF"/>
              </a:solidFill>
              <a:latin typeface="Bricolage Grotesque Bold"/>
              <a:ea typeface="Bricolage Grotesque Bold"/>
              <a:cs typeface="Bricolage Grotesque Bold"/>
              <a:sym typeface="Bricolage Grotesque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240" y="0"/>
            <a:ext cx="18288000" cy="10287000"/>
            <a:chOff x="0" y="0"/>
            <a:chExt cx="4349210" cy="24464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49210" cy="2446431"/>
            </a:xfrm>
            <a:custGeom>
              <a:avLst/>
              <a:gdLst/>
              <a:ahLst/>
              <a:cxnLst/>
              <a:rect l="l" t="t" r="r" b="b"/>
              <a:pathLst>
                <a:path w="4349210" h="2446431">
                  <a:moveTo>
                    <a:pt x="21590" y="0"/>
                  </a:moveTo>
                  <a:lnTo>
                    <a:pt x="4327620" y="0"/>
                  </a:lnTo>
                  <a:cubicBezTo>
                    <a:pt x="4339544" y="0"/>
                    <a:pt x="4349210" y="9666"/>
                    <a:pt x="4349210" y="21590"/>
                  </a:cubicBezTo>
                  <a:lnTo>
                    <a:pt x="4349210" y="2424841"/>
                  </a:lnTo>
                  <a:cubicBezTo>
                    <a:pt x="4349210" y="2430567"/>
                    <a:pt x="4346935" y="2436058"/>
                    <a:pt x="4342886" y="2440107"/>
                  </a:cubicBezTo>
                  <a:cubicBezTo>
                    <a:pt x="4338837" y="2444156"/>
                    <a:pt x="4333346" y="2446431"/>
                    <a:pt x="4327620" y="2446431"/>
                  </a:cubicBezTo>
                  <a:lnTo>
                    <a:pt x="21590" y="2446431"/>
                  </a:lnTo>
                  <a:cubicBezTo>
                    <a:pt x="9666" y="2446431"/>
                    <a:pt x="0" y="2436765"/>
                    <a:pt x="0" y="2424841"/>
                  </a:cubicBezTo>
                  <a:lnTo>
                    <a:pt x="0" y="21590"/>
                  </a:lnTo>
                  <a:cubicBezTo>
                    <a:pt x="0" y="9666"/>
                    <a:pt x="9666" y="0"/>
                    <a:pt x="21590" y="0"/>
                  </a:cubicBezTo>
                  <a:close/>
                </a:path>
              </a:pathLst>
            </a:custGeom>
            <a:solidFill>
              <a:srgbClr val="EFEFE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349210" cy="24845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55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945968" y="6862782"/>
            <a:ext cx="313484" cy="311774"/>
          </a:xfrm>
          <a:custGeom>
            <a:avLst/>
            <a:gdLst/>
            <a:ahLst/>
            <a:cxnLst/>
            <a:rect l="l" t="t" r="r" b="b"/>
            <a:pathLst>
              <a:path w="313484" h="311774">
                <a:moveTo>
                  <a:pt x="0" y="0"/>
                </a:moveTo>
                <a:lnTo>
                  <a:pt x="313484" y="0"/>
                </a:lnTo>
                <a:lnTo>
                  <a:pt x="313484" y="311774"/>
                </a:lnTo>
                <a:lnTo>
                  <a:pt x="0" y="3117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143000" y="216045"/>
            <a:ext cx="16344290" cy="2338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41"/>
              </a:lnSpc>
            </a:pPr>
            <a:r>
              <a:rPr lang="en-US" sz="6000" b="1" dirty="0" err="1">
                <a:solidFill>
                  <a:srgbClr val="32323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Tuhan</a:t>
            </a:r>
            <a:r>
              <a:rPr lang="en-US" sz="6000" b="1" dirty="0">
                <a:solidFill>
                  <a:srgbClr val="32323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 </a:t>
            </a:r>
            <a:r>
              <a:rPr lang="en-US" sz="6000" b="1" dirty="0" err="1">
                <a:solidFill>
                  <a:srgbClr val="32323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menginginkan</a:t>
            </a:r>
            <a:r>
              <a:rPr lang="en-US" sz="6000" b="1" dirty="0">
                <a:solidFill>
                  <a:srgbClr val="32323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 </a:t>
            </a:r>
            <a:r>
              <a:rPr lang="en-US" sz="6000" b="1" dirty="0" err="1">
                <a:solidFill>
                  <a:srgbClr val="32323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setiap</a:t>
            </a:r>
            <a:r>
              <a:rPr lang="en-US" sz="6000" b="1" dirty="0">
                <a:solidFill>
                  <a:srgbClr val="32323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 orang </a:t>
            </a:r>
            <a:br>
              <a:rPr lang="en-US" sz="6000" b="1" dirty="0">
                <a:solidFill>
                  <a:srgbClr val="32323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</a:br>
            <a:r>
              <a:rPr lang="en-US" sz="6000" b="1" dirty="0" err="1">
                <a:solidFill>
                  <a:srgbClr val="32323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datang</a:t>
            </a:r>
            <a:r>
              <a:rPr lang="en-US" sz="6000" b="1" dirty="0">
                <a:solidFill>
                  <a:srgbClr val="32323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 </a:t>
            </a:r>
            <a:r>
              <a:rPr lang="en-US" sz="6000" b="1" dirty="0" err="1">
                <a:solidFill>
                  <a:srgbClr val="32323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apa</a:t>
            </a:r>
            <a:r>
              <a:rPr lang="en-US" sz="6000" b="1" dirty="0">
                <a:solidFill>
                  <a:srgbClr val="32323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 </a:t>
            </a:r>
            <a:r>
              <a:rPr lang="en-US" sz="6000" b="1" dirty="0" err="1">
                <a:solidFill>
                  <a:srgbClr val="32323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adanya</a:t>
            </a:r>
            <a:r>
              <a:rPr lang="en-US" sz="6000" b="1" dirty="0">
                <a:solidFill>
                  <a:srgbClr val="32323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.</a:t>
            </a:r>
          </a:p>
        </p:txBody>
      </p:sp>
      <p:sp>
        <p:nvSpPr>
          <p:cNvPr id="7" name="AutoShape 7"/>
          <p:cNvSpPr/>
          <p:nvPr/>
        </p:nvSpPr>
        <p:spPr>
          <a:xfrm>
            <a:off x="8694884" y="8060269"/>
            <a:ext cx="0" cy="390748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triangle" w="lg" len="med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>
            <a:off x="11015679" y="8060269"/>
            <a:ext cx="0" cy="390748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triangle" w="lg" len="med"/>
            <a:tailEnd type="none" w="sm" len="sm"/>
          </a:ln>
        </p:spPr>
      </p:sp>
      <p:sp>
        <p:nvSpPr>
          <p:cNvPr id="9" name="TextBox 9"/>
          <p:cNvSpPr txBox="1"/>
          <p:nvPr/>
        </p:nvSpPr>
        <p:spPr>
          <a:xfrm>
            <a:off x="8948345" y="8585468"/>
            <a:ext cx="1739770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40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Company Growth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269140" y="8585468"/>
            <a:ext cx="161354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40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Stock Growth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655813" y="8585468"/>
            <a:ext cx="1662182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40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Financial Growth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261361" y="2776915"/>
            <a:ext cx="11734798" cy="14592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880"/>
              </a:lnSpc>
            </a:pPr>
            <a:r>
              <a:rPr lang="en-US" sz="66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1Timotius 2:4;  2Petrus 3:9</a:t>
            </a:r>
          </a:p>
        </p:txBody>
      </p:sp>
      <p:grpSp>
        <p:nvGrpSpPr>
          <p:cNvPr id="14" name="Group 14">
            <a:extLst>
              <a:ext uri="{FF2B5EF4-FFF2-40B4-BE49-F238E27FC236}">
                <a16:creationId xmlns:a16="http://schemas.microsoft.com/office/drawing/2014/main" id="{DD1A75FE-48F0-4BE8-ADA6-48A4C9778640}"/>
              </a:ext>
            </a:extLst>
          </p:cNvPr>
          <p:cNvGrpSpPr/>
          <p:nvPr/>
        </p:nvGrpSpPr>
        <p:grpSpPr>
          <a:xfrm>
            <a:off x="-15240" y="6907967"/>
            <a:ext cx="18288000" cy="3086100"/>
            <a:chOff x="0" y="0"/>
            <a:chExt cx="5182800" cy="812800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1FD328AB-43E2-4740-8AC3-536713117023}"/>
                </a:ext>
              </a:extLst>
            </p:cNvPr>
            <p:cNvSpPr/>
            <p:nvPr/>
          </p:nvSpPr>
          <p:spPr>
            <a:xfrm>
              <a:off x="0" y="0"/>
              <a:ext cx="5182800" cy="812800"/>
            </a:xfrm>
            <a:custGeom>
              <a:avLst/>
              <a:gdLst/>
              <a:ahLst/>
              <a:cxnLst/>
              <a:rect l="l" t="t" r="r" b="b"/>
              <a:pathLst>
                <a:path w="5182800" h="812800">
                  <a:moveTo>
                    <a:pt x="0" y="0"/>
                  </a:moveTo>
                  <a:lnTo>
                    <a:pt x="5182800" y="0"/>
                  </a:lnTo>
                  <a:lnTo>
                    <a:pt x="518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EF8508"/>
            </a:solidFill>
          </p:spPr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24E03E34-E900-4D28-87EC-D3A360D7B2EE}"/>
                </a:ext>
              </a:extLst>
            </p:cNvPr>
            <p:cNvSpPr txBox="1"/>
            <p:nvPr/>
          </p:nvSpPr>
          <p:spPr>
            <a:xfrm>
              <a:off x="0" y="-38100"/>
              <a:ext cx="518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30"/>
                </a:lnSpc>
              </a:pPr>
              <a:endParaRPr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95DCBAD-A3E6-421E-BC05-832FC31458F1}"/>
              </a:ext>
            </a:extLst>
          </p:cNvPr>
          <p:cNvSpPr txBox="1"/>
          <p:nvPr/>
        </p:nvSpPr>
        <p:spPr>
          <a:xfrm>
            <a:off x="1143000" y="7319217"/>
            <a:ext cx="1628413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chemeClr val="bg2"/>
                </a:solidFill>
              </a:rPr>
              <a:t>Ibrani</a:t>
            </a:r>
            <a:r>
              <a:rPr lang="en-US" sz="3600" b="1" dirty="0">
                <a:solidFill>
                  <a:schemeClr val="bg2"/>
                </a:solidFill>
              </a:rPr>
              <a:t> 3:13</a:t>
            </a:r>
          </a:p>
          <a:p>
            <a:r>
              <a:rPr lang="en-US" sz="3600" b="1" dirty="0" err="1">
                <a:solidFill>
                  <a:schemeClr val="bg2"/>
                </a:solidFill>
              </a:rPr>
              <a:t>Tetapi</a:t>
            </a:r>
            <a:r>
              <a:rPr lang="en-US" sz="3600" b="1" dirty="0">
                <a:solidFill>
                  <a:schemeClr val="bg2"/>
                </a:solidFill>
              </a:rPr>
              <a:t> </a:t>
            </a:r>
            <a:r>
              <a:rPr lang="en-US" sz="3600" b="1" dirty="0" err="1">
                <a:solidFill>
                  <a:schemeClr val="bg2"/>
                </a:solidFill>
              </a:rPr>
              <a:t>nasihatilah</a:t>
            </a:r>
            <a:r>
              <a:rPr lang="en-US" sz="3600" b="1" dirty="0">
                <a:solidFill>
                  <a:schemeClr val="bg2"/>
                </a:solidFill>
              </a:rPr>
              <a:t> </a:t>
            </a:r>
            <a:r>
              <a:rPr lang="en-US" sz="3600" b="1" dirty="0" err="1">
                <a:solidFill>
                  <a:schemeClr val="bg2"/>
                </a:solidFill>
              </a:rPr>
              <a:t>seorang</a:t>
            </a:r>
            <a:r>
              <a:rPr lang="en-US" sz="3600" b="1" dirty="0">
                <a:solidFill>
                  <a:schemeClr val="bg2"/>
                </a:solidFill>
              </a:rPr>
              <a:t> </a:t>
            </a:r>
            <a:r>
              <a:rPr lang="en-US" sz="3600" b="1" dirty="0" err="1">
                <a:solidFill>
                  <a:schemeClr val="bg2"/>
                </a:solidFill>
              </a:rPr>
              <a:t>akan</a:t>
            </a:r>
            <a:r>
              <a:rPr lang="en-US" sz="3600" b="1" dirty="0">
                <a:solidFill>
                  <a:schemeClr val="bg2"/>
                </a:solidFill>
              </a:rPr>
              <a:t> yang lain </a:t>
            </a:r>
            <a:r>
              <a:rPr lang="en-US" sz="3600" b="1" dirty="0" err="1">
                <a:solidFill>
                  <a:schemeClr val="bg2"/>
                </a:solidFill>
              </a:rPr>
              <a:t>setiap</a:t>
            </a:r>
            <a:r>
              <a:rPr lang="en-US" sz="3600" b="1" dirty="0">
                <a:solidFill>
                  <a:schemeClr val="bg2"/>
                </a:solidFill>
              </a:rPr>
              <a:t> </a:t>
            </a:r>
            <a:r>
              <a:rPr lang="en-US" sz="3600" b="1" dirty="0" err="1">
                <a:solidFill>
                  <a:schemeClr val="bg2"/>
                </a:solidFill>
              </a:rPr>
              <a:t>hari</a:t>
            </a:r>
            <a:r>
              <a:rPr lang="en-US" sz="3600" b="1" dirty="0">
                <a:solidFill>
                  <a:schemeClr val="bg2"/>
                </a:solidFill>
              </a:rPr>
              <a:t>, </a:t>
            </a:r>
            <a:r>
              <a:rPr lang="en-US" sz="3600" b="1" dirty="0" err="1">
                <a:solidFill>
                  <a:schemeClr val="bg2"/>
                </a:solidFill>
              </a:rPr>
              <a:t>selama</a:t>
            </a:r>
            <a:r>
              <a:rPr lang="en-US" sz="3600" b="1" dirty="0">
                <a:solidFill>
                  <a:schemeClr val="bg2"/>
                </a:solidFill>
              </a:rPr>
              <a:t> </a:t>
            </a:r>
            <a:r>
              <a:rPr lang="en-US" sz="3600" b="1" dirty="0" err="1">
                <a:solidFill>
                  <a:schemeClr val="bg2"/>
                </a:solidFill>
              </a:rPr>
              <a:t>masih</a:t>
            </a:r>
            <a:r>
              <a:rPr lang="en-US" sz="3600" b="1" dirty="0">
                <a:solidFill>
                  <a:schemeClr val="bg2"/>
                </a:solidFill>
              </a:rPr>
              <a:t> </a:t>
            </a:r>
            <a:r>
              <a:rPr lang="en-US" sz="3600" b="1" dirty="0" err="1">
                <a:solidFill>
                  <a:schemeClr val="bg2"/>
                </a:solidFill>
              </a:rPr>
              <a:t>dapat</a:t>
            </a:r>
            <a:r>
              <a:rPr lang="en-US" sz="3600" b="1" dirty="0">
                <a:solidFill>
                  <a:schemeClr val="bg2"/>
                </a:solidFill>
              </a:rPr>
              <a:t> </a:t>
            </a:r>
            <a:r>
              <a:rPr lang="en-US" sz="3600" b="1" dirty="0" err="1">
                <a:solidFill>
                  <a:schemeClr val="bg2"/>
                </a:solidFill>
              </a:rPr>
              <a:t>dikatakan</a:t>
            </a:r>
            <a:r>
              <a:rPr lang="en-US" sz="3600" b="1" dirty="0">
                <a:solidFill>
                  <a:schemeClr val="bg2"/>
                </a:solidFill>
              </a:rPr>
              <a:t> </a:t>
            </a:r>
          </a:p>
          <a:p>
            <a:r>
              <a:rPr lang="en-US" sz="3600" b="1" dirty="0">
                <a:solidFill>
                  <a:schemeClr val="bg2"/>
                </a:solidFill>
              </a:rPr>
              <a:t>"</a:t>
            </a:r>
            <a:r>
              <a:rPr lang="en-US" sz="3600" b="1" dirty="0" err="1">
                <a:solidFill>
                  <a:schemeClr val="bg2"/>
                </a:solidFill>
              </a:rPr>
              <a:t>hari</a:t>
            </a:r>
            <a:r>
              <a:rPr lang="en-US" sz="3600" b="1" dirty="0">
                <a:solidFill>
                  <a:schemeClr val="bg2"/>
                </a:solidFill>
              </a:rPr>
              <a:t> </a:t>
            </a:r>
            <a:r>
              <a:rPr lang="en-US" sz="3600" b="1" dirty="0" err="1">
                <a:solidFill>
                  <a:schemeClr val="bg2"/>
                </a:solidFill>
              </a:rPr>
              <a:t>ini</a:t>
            </a:r>
            <a:r>
              <a:rPr lang="en-US" sz="3600" b="1" dirty="0">
                <a:solidFill>
                  <a:schemeClr val="bg2"/>
                </a:solidFill>
              </a:rPr>
              <a:t>", </a:t>
            </a:r>
            <a:r>
              <a:rPr lang="en-US" sz="3600" b="1" dirty="0" err="1">
                <a:solidFill>
                  <a:schemeClr val="bg2"/>
                </a:solidFill>
              </a:rPr>
              <a:t>supaya</a:t>
            </a:r>
            <a:r>
              <a:rPr lang="en-US" sz="3600" b="1" dirty="0">
                <a:solidFill>
                  <a:schemeClr val="bg2"/>
                </a:solidFill>
              </a:rPr>
              <a:t> </a:t>
            </a:r>
            <a:r>
              <a:rPr lang="en-US" sz="3600" b="1" dirty="0" err="1">
                <a:solidFill>
                  <a:schemeClr val="bg2"/>
                </a:solidFill>
              </a:rPr>
              <a:t>jangan</a:t>
            </a:r>
            <a:r>
              <a:rPr lang="en-US" sz="3600" b="1" dirty="0">
                <a:solidFill>
                  <a:schemeClr val="bg2"/>
                </a:solidFill>
              </a:rPr>
              <a:t> </a:t>
            </a:r>
            <a:r>
              <a:rPr lang="en-US" sz="3600" b="1" dirty="0" err="1">
                <a:solidFill>
                  <a:schemeClr val="bg2"/>
                </a:solidFill>
              </a:rPr>
              <a:t>ada</a:t>
            </a:r>
            <a:r>
              <a:rPr lang="en-US" sz="3600" b="1" dirty="0">
                <a:solidFill>
                  <a:schemeClr val="bg2"/>
                </a:solidFill>
              </a:rPr>
              <a:t> di </a:t>
            </a:r>
            <a:r>
              <a:rPr lang="en-US" sz="3600" b="1" dirty="0" err="1">
                <a:solidFill>
                  <a:schemeClr val="bg2"/>
                </a:solidFill>
              </a:rPr>
              <a:t>antara</a:t>
            </a:r>
            <a:r>
              <a:rPr lang="en-US" sz="3600" b="1" dirty="0">
                <a:solidFill>
                  <a:schemeClr val="bg2"/>
                </a:solidFill>
              </a:rPr>
              <a:t> </a:t>
            </a:r>
            <a:r>
              <a:rPr lang="en-US" sz="3600" b="1" dirty="0" err="1">
                <a:solidFill>
                  <a:schemeClr val="bg2"/>
                </a:solidFill>
              </a:rPr>
              <a:t>kamu</a:t>
            </a:r>
            <a:r>
              <a:rPr lang="en-US" sz="3600" b="1" dirty="0">
                <a:solidFill>
                  <a:schemeClr val="bg2"/>
                </a:solidFill>
              </a:rPr>
              <a:t> yang </a:t>
            </a:r>
            <a:r>
              <a:rPr lang="en-US" sz="3600" b="1" dirty="0" err="1">
                <a:solidFill>
                  <a:schemeClr val="bg2"/>
                </a:solidFill>
              </a:rPr>
              <a:t>menjadi</a:t>
            </a:r>
            <a:r>
              <a:rPr lang="en-US" sz="3600" b="1" dirty="0">
                <a:solidFill>
                  <a:schemeClr val="bg2"/>
                </a:solidFill>
              </a:rPr>
              <a:t> </a:t>
            </a:r>
            <a:r>
              <a:rPr lang="en-US" sz="3600" b="1" dirty="0" err="1">
                <a:solidFill>
                  <a:schemeClr val="bg2"/>
                </a:solidFill>
              </a:rPr>
              <a:t>tegar</a:t>
            </a:r>
            <a:r>
              <a:rPr lang="en-US" sz="3600" b="1" dirty="0">
                <a:solidFill>
                  <a:schemeClr val="bg2"/>
                </a:solidFill>
              </a:rPr>
              <a:t> </a:t>
            </a:r>
            <a:r>
              <a:rPr lang="en-US" sz="3600" b="1" dirty="0" err="1">
                <a:solidFill>
                  <a:schemeClr val="bg2"/>
                </a:solidFill>
              </a:rPr>
              <a:t>hatinya</a:t>
            </a:r>
            <a:r>
              <a:rPr lang="en-US" sz="3600" b="1" dirty="0">
                <a:solidFill>
                  <a:schemeClr val="bg2"/>
                </a:solidFill>
              </a:rPr>
              <a:t> </a:t>
            </a:r>
            <a:r>
              <a:rPr lang="en-US" sz="3600" b="1" dirty="0" err="1">
                <a:solidFill>
                  <a:schemeClr val="bg2"/>
                </a:solidFill>
              </a:rPr>
              <a:t>karena</a:t>
            </a:r>
            <a:r>
              <a:rPr lang="en-US" sz="3600" b="1" dirty="0">
                <a:solidFill>
                  <a:schemeClr val="bg2"/>
                </a:solidFill>
              </a:rPr>
              <a:t> </a:t>
            </a:r>
          </a:p>
          <a:p>
            <a:r>
              <a:rPr lang="en-US" sz="3600" b="1" dirty="0" err="1">
                <a:solidFill>
                  <a:schemeClr val="bg2"/>
                </a:solidFill>
              </a:rPr>
              <a:t>tipu</a:t>
            </a:r>
            <a:r>
              <a:rPr lang="en-US" sz="3600" b="1" dirty="0">
                <a:solidFill>
                  <a:schemeClr val="bg2"/>
                </a:solidFill>
              </a:rPr>
              <a:t> </a:t>
            </a:r>
            <a:r>
              <a:rPr lang="en-US" sz="3600" b="1" dirty="0" err="1">
                <a:solidFill>
                  <a:schemeClr val="bg2"/>
                </a:solidFill>
              </a:rPr>
              <a:t>daya</a:t>
            </a:r>
            <a:r>
              <a:rPr lang="en-US" sz="3600" b="1" dirty="0">
                <a:solidFill>
                  <a:schemeClr val="bg2"/>
                </a:solidFill>
              </a:rPr>
              <a:t> </a:t>
            </a:r>
            <a:r>
              <a:rPr lang="en-US" sz="3600" b="1" dirty="0" err="1">
                <a:solidFill>
                  <a:schemeClr val="bg2"/>
                </a:solidFill>
              </a:rPr>
              <a:t>dosa</a:t>
            </a:r>
            <a:r>
              <a:rPr lang="en-US" sz="3600" b="1" dirty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7080D0-0AE3-469E-8E8B-C96BE4F365C0}"/>
              </a:ext>
            </a:extLst>
          </p:cNvPr>
          <p:cNvSpPr txBox="1"/>
          <p:nvPr/>
        </p:nvSpPr>
        <p:spPr>
          <a:xfrm>
            <a:off x="1648622" y="4977213"/>
            <a:ext cx="149606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4800" b="1" dirty="0"/>
              <a:t>Dia dapat memberi kita kekuatan untuk mengatasi musuh</a:t>
            </a:r>
            <a:endParaRPr lang="en-US" sz="48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90148" y="0"/>
            <a:ext cx="7197852" cy="10287000"/>
            <a:chOff x="0" y="0"/>
            <a:chExt cx="874303" cy="12495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74303" cy="1249533"/>
            </a:xfrm>
            <a:custGeom>
              <a:avLst/>
              <a:gdLst/>
              <a:ahLst/>
              <a:cxnLst/>
              <a:rect l="l" t="t" r="r" b="b"/>
              <a:pathLst>
                <a:path w="874303" h="1249533">
                  <a:moveTo>
                    <a:pt x="45175" y="0"/>
                  </a:moveTo>
                  <a:lnTo>
                    <a:pt x="829128" y="0"/>
                  </a:lnTo>
                  <a:cubicBezTo>
                    <a:pt x="854077" y="0"/>
                    <a:pt x="874303" y="20225"/>
                    <a:pt x="874303" y="45175"/>
                  </a:cubicBezTo>
                  <a:lnTo>
                    <a:pt x="874303" y="1204358"/>
                  </a:lnTo>
                  <a:cubicBezTo>
                    <a:pt x="874303" y="1216339"/>
                    <a:pt x="869543" y="1227830"/>
                    <a:pt x="861071" y="1236301"/>
                  </a:cubicBezTo>
                  <a:cubicBezTo>
                    <a:pt x="852600" y="1244773"/>
                    <a:pt x="841109" y="1249533"/>
                    <a:pt x="829128" y="1249533"/>
                  </a:cubicBezTo>
                  <a:lnTo>
                    <a:pt x="45175" y="1249533"/>
                  </a:lnTo>
                  <a:cubicBezTo>
                    <a:pt x="20225" y="1249533"/>
                    <a:pt x="0" y="1229307"/>
                    <a:pt x="0" y="1204358"/>
                  </a:cubicBezTo>
                  <a:lnTo>
                    <a:pt x="0" y="45175"/>
                  </a:lnTo>
                  <a:cubicBezTo>
                    <a:pt x="0" y="33194"/>
                    <a:pt x="4759" y="21703"/>
                    <a:pt x="13231" y="13231"/>
                  </a:cubicBezTo>
                  <a:cubicBezTo>
                    <a:pt x="21703" y="4759"/>
                    <a:pt x="33194" y="0"/>
                    <a:pt x="45175" y="0"/>
                  </a:cubicBezTo>
                  <a:close/>
                </a:path>
              </a:pathLst>
            </a:custGeom>
            <a:blipFill>
              <a:blip r:embed="rId2"/>
              <a:stretch>
                <a:fillRect l="-23818" r="-90692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8830727" y="8776158"/>
            <a:ext cx="199886" cy="203965"/>
          </a:xfrm>
          <a:custGeom>
            <a:avLst/>
            <a:gdLst/>
            <a:ahLst/>
            <a:cxnLst/>
            <a:rect l="l" t="t" r="r" b="b"/>
            <a:pathLst>
              <a:path w="199886" h="203965">
                <a:moveTo>
                  <a:pt x="0" y="0"/>
                </a:moveTo>
                <a:lnTo>
                  <a:pt x="199886" y="0"/>
                </a:lnTo>
                <a:lnTo>
                  <a:pt x="199886" y="203965"/>
                </a:lnTo>
                <a:lnTo>
                  <a:pt x="0" y="2039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802865" y="3450870"/>
            <a:ext cx="10629170" cy="3418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3"/>
              </a:lnSpc>
            </a:pPr>
            <a:r>
              <a:rPr lang="en-US" sz="14980" b="1">
                <a:solidFill>
                  <a:srgbClr val="32323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God </a:t>
            </a:r>
          </a:p>
          <a:p>
            <a:pPr algn="l">
              <a:lnSpc>
                <a:spcPts val="12883"/>
              </a:lnSpc>
            </a:pPr>
            <a:r>
              <a:rPr lang="en-US" sz="14980" b="1">
                <a:solidFill>
                  <a:srgbClr val="32323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bless you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711704" y="796299"/>
            <a:ext cx="91161" cy="9116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850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55"/>
                </a:lnSpc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215</Words>
  <Application>Microsoft Office PowerPoint</Application>
  <PresentationFormat>Custom</PresentationFormat>
  <Paragraphs>40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Calibri</vt:lpstr>
      <vt:lpstr>Bricolage Grotesque</vt:lpstr>
      <vt:lpstr>Canva Sans Bold</vt:lpstr>
      <vt:lpstr>Bricolage Grotesque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Orange White Modern Bold Company Annual Report Presentation</dc:title>
  <cp:lastModifiedBy>user</cp:lastModifiedBy>
  <cp:revision>2</cp:revision>
  <dcterms:created xsi:type="dcterms:W3CDTF">2006-08-16T00:00:00Z</dcterms:created>
  <dcterms:modified xsi:type="dcterms:W3CDTF">2026-05-03T06:58:47Z</dcterms:modified>
  <dc:identifier>DAHIk5gKBFc</dc:identifier>
</cp:coreProperties>
</file>