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nva Sans Bold" panose="020B0604020202020204" charset="0"/>
      <p:regular r:id="rId16"/>
    </p:embeddedFont>
    <p:embeddedFont>
      <p:font typeface="Jimmy Script" panose="020B0604020202020204" charset="0"/>
      <p:regular r:id="rId17"/>
    </p:embeddedFont>
    <p:embeddedFont>
      <p:font typeface="TT Wellingtons" panose="020B0604020202020204" charset="0"/>
      <p:regular r:id="rId18"/>
    </p:embeddedFont>
    <p:embeddedFont>
      <p:font typeface="TT Wellingtons Bold" panose="020B0604020202020204" charset="0"/>
      <p:regular r:id="rId19"/>
    </p:embeddedFont>
    <p:embeddedFont>
      <p:font typeface="TT Wellingtons Bold Italics" panose="020B0604020202020204" charset="0"/>
      <p:regular r:id="rId20"/>
    </p:embeddedFont>
    <p:embeddedFont>
      <p:font typeface="TT Wellingtons Italics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3678" y="701277"/>
            <a:ext cx="550044" cy="654846"/>
          </a:xfrm>
          <a:custGeom>
            <a:avLst/>
            <a:gdLst/>
            <a:ahLst/>
            <a:cxnLst/>
            <a:rect l="l" t="t" r="r" b="b"/>
            <a:pathLst>
              <a:path w="550044" h="654846">
                <a:moveTo>
                  <a:pt x="0" y="0"/>
                </a:moveTo>
                <a:lnTo>
                  <a:pt x="550044" y="0"/>
                </a:lnTo>
                <a:lnTo>
                  <a:pt x="550044" y="654846"/>
                </a:lnTo>
                <a:lnTo>
                  <a:pt x="0" y="6548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15164" y="1789511"/>
            <a:ext cx="10257671" cy="4986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05"/>
              </a:lnSpc>
            </a:pPr>
            <a:r>
              <a:rPr lang="en-US" sz="20783">
                <a:solidFill>
                  <a:srgbClr val="F4F6FC"/>
                </a:solidFill>
                <a:latin typeface="Jimmy Script"/>
                <a:ea typeface="Jimmy Script"/>
                <a:cs typeface="Jimmy Script"/>
                <a:sym typeface="Jimmy Script"/>
              </a:rPr>
              <a:t>Kuasa Roh Kudus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43348" y="7054215"/>
            <a:ext cx="10144560" cy="2522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7200" spc="-215">
                <a:solidFill>
                  <a:srgbClr val="F4F6FC"/>
                </a:solidFill>
                <a:latin typeface="TT Wellingtons"/>
                <a:ea typeface="TT Wellingtons"/>
                <a:cs typeface="TT Wellingtons"/>
                <a:sym typeface="TT Wellingtons"/>
              </a:rPr>
              <a:t>Pdt. Ebirim Mars</a:t>
            </a:r>
          </a:p>
          <a:p>
            <a:pPr algn="r">
              <a:lnSpc>
                <a:spcPts val="6480"/>
              </a:lnSpc>
            </a:pPr>
            <a:endParaRPr lang="en-US" sz="7200" spc="-215">
              <a:solidFill>
                <a:srgbClr val="F4F6FC"/>
              </a:solidFill>
              <a:latin typeface="TT Wellingtons"/>
              <a:ea typeface="TT Wellingtons"/>
              <a:cs typeface="TT Wellingtons"/>
              <a:sym typeface="TT Wellingtons"/>
            </a:endParaRPr>
          </a:p>
          <a:p>
            <a:pPr algn="r">
              <a:lnSpc>
                <a:spcPts val="6480"/>
              </a:lnSpc>
            </a:pPr>
            <a:r>
              <a:rPr lang="en-US" sz="7200" spc="-215">
                <a:solidFill>
                  <a:srgbClr val="F4F6FC"/>
                </a:solidFill>
                <a:latin typeface="TT Wellingtons"/>
                <a:ea typeface="TT Wellingtons"/>
                <a:cs typeface="TT Wellingtons"/>
                <a:sym typeface="TT Wellingtons"/>
              </a:rPr>
              <a:t>24/05/2026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85992" y="1135143"/>
            <a:ext cx="4124775" cy="260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2100" b="1" spc="-63">
                <a:solidFill>
                  <a:srgbClr val="F4F6FC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GPHI MARANATHA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C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8843" y="2142147"/>
            <a:ext cx="8804867" cy="86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6345"/>
              </a:lnSpc>
              <a:spcBef>
                <a:spcPct val="0"/>
              </a:spcBef>
            </a:pPr>
            <a:r>
              <a:rPr lang="en-US" sz="7050" b="1" i="1" spc="-211">
                <a:solidFill>
                  <a:srgbClr val="000000"/>
                </a:solidFill>
                <a:latin typeface="TT Wellingtons Bold Italics"/>
                <a:ea typeface="TT Wellingtons Bold Italics"/>
                <a:cs typeface="TT Wellingtons Bold Italics"/>
                <a:sym typeface="TT Wellingtons Bold Italics"/>
              </a:rPr>
              <a:t>Kisah Para Rasul 1:8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07351" y="4312102"/>
            <a:ext cx="8831878" cy="3423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55"/>
              </a:lnSpc>
            </a:pPr>
            <a:r>
              <a:rPr lang="en-US" sz="4196" spc="-125">
                <a:solidFill>
                  <a:srgbClr val="343129"/>
                </a:solidFill>
                <a:latin typeface="TT Wellingtons"/>
                <a:ea typeface="TT Wellingtons"/>
                <a:cs typeface="TT Wellingtons"/>
                <a:sym typeface="TT Wellingtons"/>
              </a:rPr>
              <a:t>T</a:t>
            </a:r>
            <a:r>
              <a:rPr lang="en-US" sz="4196" u="none" strike="noStrike" spc="-125">
                <a:solidFill>
                  <a:srgbClr val="343129"/>
                </a:solidFill>
                <a:latin typeface="TT Wellingtons"/>
                <a:ea typeface="TT Wellingtons"/>
                <a:cs typeface="TT Wellingtons"/>
                <a:sym typeface="TT Wellingtons"/>
              </a:rPr>
              <a:t>etapi kamu akan menerima kuasa, kalau Roh Kudus turun ke atas kamu, dan kamu akan menjadi saksi-Ku di Yerusalem dan di seluruh Yudea dan Samaria dan sampai ke ujung bumi."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507405" y="0"/>
            <a:ext cx="7780595" cy="10302681"/>
            <a:chOff x="0" y="0"/>
            <a:chExt cx="10374127" cy="1373690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l="28785" r="28785"/>
            <a:stretch>
              <a:fillRect/>
            </a:stretch>
          </p:blipFill>
          <p:spPr>
            <a:xfrm>
              <a:off x="0" y="0"/>
              <a:ext cx="10374127" cy="137369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C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384030"/>
            <a:ext cx="7742353" cy="1751975"/>
            <a:chOff x="0" y="0"/>
            <a:chExt cx="2039138" cy="4614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39138" cy="461426"/>
            </a:xfrm>
            <a:custGeom>
              <a:avLst/>
              <a:gdLst/>
              <a:ahLst/>
              <a:cxnLst/>
              <a:rect l="l" t="t" r="r" b="b"/>
              <a:pathLst>
                <a:path w="2039138" h="461426">
                  <a:moveTo>
                    <a:pt x="21999" y="0"/>
                  </a:moveTo>
                  <a:lnTo>
                    <a:pt x="2017139" y="0"/>
                  </a:lnTo>
                  <a:cubicBezTo>
                    <a:pt x="2022974" y="0"/>
                    <a:pt x="2028569" y="2318"/>
                    <a:pt x="2032695" y="6443"/>
                  </a:cubicBezTo>
                  <a:cubicBezTo>
                    <a:pt x="2036821" y="10569"/>
                    <a:pt x="2039138" y="16164"/>
                    <a:pt x="2039138" y="21999"/>
                  </a:cubicBezTo>
                  <a:lnTo>
                    <a:pt x="2039138" y="439427"/>
                  </a:lnTo>
                  <a:cubicBezTo>
                    <a:pt x="2039138" y="445261"/>
                    <a:pt x="2036821" y="450857"/>
                    <a:pt x="2032695" y="454982"/>
                  </a:cubicBezTo>
                  <a:cubicBezTo>
                    <a:pt x="2028569" y="459108"/>
                    <a:pt x="2022974" y="461426"/>
                    <a:pt x="2017139" y="461426"/>
                  </a:cubicBezTo>
                  <a:lnTo>
                    <a:pt x="21999" y="461426"/>
                  </a:lnTo>
                  <a:cubicBezTo>
                    <a:pt x="16164" y="461426"/>
                    <a:pt x="10569" y="459108"/>
                    <a:pt x="6443" y="454982"/>
                  </a:cubicBezTo>
                  <a:cubicBezTo>
                    <a:pt x="2318" y="450857"/>
                    <a:pt x="0" y="445261"/>
                    <a:pt x="0" y="439427"/>
                  </a:cubicBezTo>
                  <a:lnTo>
                    <a:pt x="0" y="21999"/>
                  </a:lnTo>
                  <a:cubicBezTo>
                    <a:pt x="0" y="16164"/>
                    <a:pt x="2318" y="10569"/>
                    <a:pt x="6443" y="6443"/>
                  </a:cubicBezTo>
                  <a:cubicBezTo>
                    <a:pt x="10569" y="2318"/>
                    <a:pt x="16164" y="0"/>
                    <a:pt x="21999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039138" cy="451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28441" y="2537673"/>
            <a:ext cx="5619949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79"/>
              </a:lnSpc>
              <a:spcBef>
                <a:spcPct val="0"/>
              </a:spcBef>
            </a:pPr>
            <a:r>
              <a:rPr lang="en-US" sz="5899" b="1" spc="-176">
                <a:solidFill>
                  <a:srgbClr val="343129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Karun</a:t>
            </a:r>
            <a:r>
              <a:rPr lang="en-US" sz="5899" b="1" u="none" strike="noStrike" spc="-176">
                <a:solidFill>
                  <a:srgbClr val="343129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ia Rohani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206832"/>
            <a:ext cx="16534692" cy="1751975"/>
            <a:chOff x="0" y="0"/>
            <a:chExt cx="4354816" cy="4614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54816" cy="461426"/>
            </a:xfrm>
            <a:custGeom>
              <a:avLst/>
              <a:gdLst/>
              <a:ahLst/>
              <a:cxnLst/>
              <a:rect l="l" t="t" r="r" b="b"/>
              <a:pathLst>
                <a:path w="4354816" h="461426">
                  <a:moveTo>
                    <a:pt x="10301" y="0"/>
                  </a:moveTo>
                  <a:lnTo>
                    <a:pt x="4344515" y="0"/>
                  </a:lnTo>
                  <a:cubicBezTo>
                    <a:pt x="4350204" y="0"/>
                    <a:pt x="4354816" y="4612"/>
                    <a:pt x="4354816" y="10301"/>
                  </a:cubicBezTo>
                  <a:lnTo>
                    <a:pt x="4354816" y="451125"/>
                  </a:lnTo>
                  <a:cubicBezTo>
                    <a:pt x="4354816" y="456814"/>
                    <a:pt x="4350204" y="461426"/>
                    <a:pt x="4344515" y="461426"/>
                  </a:cubicBezTo>
                  <a:lnTo>
                    <a:pt x="10301" y="461426"/>
                  </a:lnTo>
                  <a:cubicBezTo>
                    <a:pt x="4612" y="461426"/>
                    <a:pt x="0" y="456814"/>
                    <a:pt x="0" y="451125"/>
                  </a:cubicBezTo>
                  <a:lnTo>
                    <a:pt x="0" y="10301"/>
                  </a:lnTo>
                  <a:cubicBezTo>
                    <a:pt x="0" y="4612"/>
                    <a:pt x="4612" y="0"/>
                    <a:pt x="10301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4354816" cy="451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218027" y="764372"/>
            <a:ext cx="13106053" cy="119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8640"/>
              </a:lnSpc>
              <a:spcBef>
                <a:spcPct val="0"/>
              </a:spcBef>
            </a:pPr>
            <a:r>
              <a:rPr lang="en-US" sz="9600" i="1" spc="-288">
                <a:solidFill>
                  <a:srgbClr val="000000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Kuasa dari Roh Kudus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796902" y="2329087"/>
            <a:ext cx="7742353" cy="1751975"/>
            <a:chOff x="0" y="0"/>
            <a:chExt cx="2039138" cy="4614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39138" cy="461426"/>
            </a:xfrm>
            <a:custGeom>
              <a:avLst/>
              <a:gdLst/>
              <a:ahLst/>
              <a:cxnLst/>
              <a:rect l="l" t="t" r="r" b="b"/>
              <a:pathLst>
                <a:path w="2039138" h="461426">
                  <a:moveTo>
                    <a:pt x="21999" y="0"/>
                  </a:moveTo>
                  <a:lnTo>
                    <a:pt x="2017139" y="0"/>
                  </a:lnTo>
                  <a:cubicBezTo>
                    <a:pt x="2022974" y="0"/>
                    <a:pt x="2028569" y="2318"/>
                    <a:pt x="2032695" y="6443"/>
                  </a:cubicBezTo>
                  <a:cubicBezTo>
                    <a:pt x="2036821" y="10569"/>
                    <a:pt x="2039138" y="16164"/>
                    <a:pt x="2039138" y="21999"/>
                  </a:cubicBezTo>
                  <a:lnTo>
                    <a:pt x="2039138" y="439427"/>
                  </a:lnTo>
                  <a:cubicBezTo>
                    <a:pt x="2039138" y="445261"/>
                    <a:pt x="2036821" y="450857"/>
                    <a:pt x="2032695" y="454982"/>
                  </a:cubicBezTo>
                  <a:cubicBezTo>
                    <a:pt x="2028569" y="459108"/>
                    <a:pt x="2022974" y="461426"/>
                    <a:pt x="2017139" y="461426"/>
                  </a:cubicBezTo>
                  <a:lnTo>
                    <a:pt x="21999" y="461426"/>
                  </a:lnTo>
                  <a:cubicBezTo>
                    <a:pt x="16164" y="461426"/>
                    <a:pt x="10569" y="459108"/>
                    <a:pt x="6443" y="454982"/>
                  </a:cubicBezTo>
                  <a:cubicBezTo>
                    <a:pt x="2318" y="450857"/>
                    <a:pt x="0" y="445261"/>
                    <a:pt x="0" y="439427"/>
                  </a:cubicBezTo>
                  <a:lnTo>
                    <a:pt x="0" y="21999"/>
                  </a:lnTo>
                  <a:cubicBezTo>
                    <a:pt x="0" y="16164"/>
                    <a:pt x="2318" y="10569"/>
                    <a:pt x="6443" y="6443"/>
                  </a:cubicBezTo>
                  <a:cubicBezTo>
                    <a:pt x="10569" y="2318"/>
                    <a:pt x="16164" y="0"/>
                    <a:pt x="21999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9525"/>
              <a:ext cx="2039138" cy="451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425046" y="2537673"/>
            <a:ext cx="5806422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79"/>
              </a:lnSpc>
              <a:spcBef>
                <a:spcPct val="0"/>
              </a:spcBef>
            </a:pPr>
            <a:r>
              <a:rPr lang="en-US" sz="5899" b="1" spc="-176">
                <a:solidFill>
                  <a:srgbClr val="343129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Peng</a:t>
            </a:r>
            <a:r>
              <a:rPr lang="en-US" sz="5899" b="1" u="none" strike="noStrike" spc="-176">
                <a:solidFill>
                  <a:srgbClr val="343129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injilan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28700" y="4822430"/>
            <a:ext cx="7742353" cy="1751975"/>
            <a:chOff x="0" y="0"/>
            <a:chExt cx="2039138" cy="46142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39138" cy="461426"/>
            </a:xfrm>
            <a:custGeom>
              <a:avLst/>
              <a:gdLst/>
              <a:ahLst/>
              <a:cxnLst/>
              <a:rect l="l" t="t" r="r" b="b"/>
              <a:pathLst>
                <a:path w="2039138" h="461426">
                  <a:moveTo>
                    <a:pt x="21999" y="0"/>
                  </a:moveTo>
                  <a:lnTo>
                    <a:pt x="2017139" y="0"/>
                  </a:lnTo>
                  <a:cubicBezTo>
                    <a:pt x="2022974" y="0"/>
                    <a:pt x="2028569" y="2318"/>
                    <a:pt x="2032695" y="6443"/>
                  </a:cubicBezTo>
                  <a:cubicBezTo>
                    <a:pt x="2036821" y="10569"/>
                    <a:pt x="2039138" y="16164"/>
                    <a:pt x="2039138" y="21999"/>
                  </a:cubicBezTo>
                  <a:lnTo>
                    <a:pt x="2039138" y="439427"/>
                  </a:lnTo>
                  <a:cubicBezTo>
                    <a:pt x="2039138" y="445261"/>
                    <a:pt x="2036821" y="450857"/>
                    <a:pt x="2032695" y="454982"/>
                  </a:cubicBezTo>
                  <a:cubicBezTo>
                    <a:pt x="2028569" y="459108"/>
                    <a:pt x="2022974" y="461426"/>
                    <a:pt x="2017139" y="461426"/>
                  </a:cubicBezTo>
                  <a:lnTo>
                    <a:pt x="21999" y="461426"/>
                  </a:lnTo>
                  <a:cubicBezTo>
                    <a:pt x="16164" y="461426"/>
                    <a:pt x="10569" y="459108"/>
                    <a:pt x="6443" y="454982"/>
                  </a:cubicBezTo>
                  <a:cubicBezTo>
                    <a:pt x="2318" y="450857"/>
                    <a:pt x="0" y="445261"/>
                    <a:pt x="0" y="439427"/>
                  </a:cubicBezTo>
                  <a:lnTo>
                    <a:pt x="0" y="21999"/>
                  </a:lnTo>
                  <a:cubicBezTo>
                    <a:pt x="0" y="16164"/>
                    <a:pt x="2318" y="10569"/>
                    <a:pt x="6443" y="6443"/>
                  </a:cubicBezTo>
                  <a:cubicBezTo>
                    <a:pt x="10569" y="2318"/>
                    <a:pt x="16164" y="0"/>
                    <a:pt x="21999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9525"/>
              <a:ext cx="2039138" cy="451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8700" y="7454531"/>
            <a:ext cx="7742353" cy="1751975"/>
            <a:chOff x="0" y="0"/>
            <a:chExt cx="2039138" cy="46142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39138" cy="461426"/>
            </a:xfrm>
            <a:custGeom>
              <a:avLst/>
              <a:gdLst/>
              <a:ahLst/>
              <a:cxnLst/>
              <a:rect l="l" t="t" r="r" b="b"/>
              <a:pathLst>
                <a:path w="2039138" h="461426">
                  <a:moveTo>
                    <a:pt x="21999" y="0"/>
                  </a:moveTo>
                  <a:lnTo>
                    <a:pt x="2017139" y="0"/>
                  </a:lnTo>
                  <a:cubicBezTo>
                    <a:pt x="2022974" y="0"/>
                    <a:pt x="2028569" y="2318"/>
                    <a:pt x="2032695" y="6443"/>
                  </a:cubicBezTo>
                  <a:cubicBezTo>
                    <a:pt x="2036821" y="10569"/>
                    <a:pt x="2039138" y="16164"/>
                    <a:pt x="2039138" y="21999"/>
                  </a:cubicBezTo>
                  <a:lnTo>
                    <a:pt x="2039138" y="439427"/>
                  </a:lnTo>
                  <a:cubicBezTo>
                    <a:pt x="2039138" y="445261"/>
                    <a:pt x="2036821" y="450857"/>
                    <a:pt x="2032695" y="454982"/>
                  </a:cubicBezTo>
                  <a:cubicBezTo>
                    <a:pt x="2028569" y="459108"/>
                    <a:pt x="2022974" y="461426"/>
                    <a:pt x="2017139" y="461426"/>
                  </a:cubicBezTo>
                  <a:lnTo>
                    <a:pt x="21999" y="461426"/>
                  </a:lnTo>
                  <a:cubicBezTo>
                    <a:pt x="16164" y="461426"/>
                    <a:pt x="10569" y="459108"/>
                    <a:pt x="6443" y="454982"/>
                  </a:cubicBezTo>
                  <a:cubicBezTo>
                    <a:pt x="2318" y="450857"/>
                    <a:pt x="0" y="445261"/>
                    <a:pt x="0" y="439427"/>
                  </a:cubicBezTo>
                  <a:lnTo>
                    <a:pt x="0" y="21999"/>
                  </a:lnTo>
                  <a:cubicBezTo>
                    <a:pt x="0" y="16164"/>
                    <a:pt x="2318" y="10569"/>
                    <a:pt x="6443" y="6443"/>
                  </a:cubicBezTo>
                  <a:cubicBezTo>
                    <a:pt x="10569" y="2318"/>
                    <a:pt x="16164" y="0"/>
                    <a:pt x="21999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9525"/>
              <a:ext cx="2039138" cy="451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821039" y="4822430"/>
            <a:ext cx="7742353" cy="1751975"/>
            <a:chOff x="0" y="0"/>
            <a:chExt cx="2039138" cy="46142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39138" cy="461426"/>
            </a:xfrm>
            <a:custGeom>
              <a:avLst/>
              <a:gdLst/>
              <a:ahLst/>
              <a:cxnLst/>
              <a:rect l="l" t="t" r="r" b="b"/>
              <a:pathLst>
                <a:path w="2039138" h="461426">
                  <a:moveTo>
                    <a:pt x="21999" y="0"/>
                  </a:moveTo>
                  <a:lnTo>
                    <a:pt x="2017139" y="0"/>
                  </a:lnTo>
                  <a:cubicBezTo>
                    <a:pt x="2022974" y="0"/>
                    <a:pt x="2028569" y="2318"/>
                    <a:pt x="2032695" y="6443"/>
                  </a:cubicBezTo>
                  <a:cubicBezTo>
                    <a:pt x="2036821" y="10569"/>
                    <a:pt x="2039138" y="16164"/>
                    <a:pt x="2039138" y="21999"/>
                  </a:cubicBezTo>
                  <a:lnTo>
                    <a:pt x="2039138" y="439427"/>
                  </a:lnTo>
                  <a:cubicBezTo>
                    <a:pt x="2039138" y="445261"/>
                    <a:pt x="2036821" y="450857"/>
                    <a:pt x="2032695" y="454982"/>
                  </a:cubicBezTo>
                  <a:cubicBezTo>
                    <a:pt x="2028569" y="459108"/>
                    <a:pt x="2022974" y="461426"/>
                    <a:pt x="2017139" y="461426"/>
                  </a:cubicBezTo>
                  <a:lnTo>
                    <a:pt x="21999" y="461426"/>
                  </a:lnTo>
                  <a:cubicBezTo>
                    <a:pt x="16164" y="461426"/>
                    <a:pt x="10569" y="459108"/>
                    <a:pt x="6443" y="454982"/>
                  </a:cubicBezTo>
                  <a:cubicBezTo>
                    <a:pt x="2318" y="450857"/>
                    <a:pt x="0" y="445261"/>
                    <a:pt x="0" y="439427"/>
                  </a:cubicBezTo>
                  <a:lnTo>
                    <a:pt x="0" y="21999"/>
                  </a:lnTo>
                  <a:cubicBezTo>
                    <a:pt x="0" y="16164"/>
                    <a:pt x="2318" y="10569"/>
                    <a:pt x="6443" y="6443"/>
                  </a:cubicBezTo>
                  <a:cubicBezTo>
                    <a:pt x="10569" y="2318"/>
                    <a:pt x="16164" y="0"/>
                    <a:pt x="21999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9525"/>
              <a:ext cx="2039138" cy="451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21039" y="7506325"/>
            <a:ext cx="7742353" cy="1751975"/>
            <a:chOff x="0" y="0"/>
            <a:chExt cx="2039138" cy="46142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39138" cy="461426"/>
            </a:xfrm>
            <a:custGeom>
              <a:avLst/>
              <a:gdLst/>
              <a:ahLst/>
              <a:cxnLst/>
              <a:rect l="l" t="t" r="r" b="b"/>
              <a:pathLst>
                <a:path w="2039138" h="461426">
                  <a:moveTo>
                    <a:pt x="21999" y="0"/>
                  </a:moveTo>
                  <a:lnTo>
                    <a:pt x="2017139" y="0"/>
                  </a:lnTo>
                  <a:cubicBezTo>
                    <a:pt x="2022974" y="0"/>
                    <a:pt x="2028569" y="2318"/>
                    <a:pt x="2032695" y="6443"/>
                  </a:cubicBezTo>
                  <a:cubicBezTo>
                    <a:pt x="2036821" y="10569"/>
                    <a:pt x="2039138" y="16164"/>
                    <a:pt x="2039138" y="21999"/>
                  </a:cubicBezTo>
                  <a:lnTo>
                    <a:pt x="2039138" y="439427"/>
                  </a:lnTo>
                  <a:cubicBezTo>
                    <a:pt x="2039138" y="445261"/>
                    <a:pt x="2036821" y="450857"/>
                    <a:pt x="2032695" y="454982"/>
                  </a:cubicBezTo>
                  <a:cubicBezTo>
                    <a:pt x="2028569" y="459108"/>
                    <a:pt x="2022974" y="461426"/>
                    <a:pt x="2017139" y="461426"/>
                  </a:cubicBezTo>
                  <a:lnTo>
                    <a:pt x="21999" y="461426"/>
                  </a:lnTo>
                  <a:cubicBezTo>
                    <a:pt x="16164" y="461426"/>
                    <a:pt x="10569" y="459108"/>
                    <a:pt x="6443" y="454982"/>
                  </a:cubicBezTo>
                  <a:cubicBezTo>
                    <a:pt x="2318" y="450857"/>
                    <a:pt x="0" y="445261"/>
                    <a:pt x="0" y="439427"/>
                  </a:cubicBezTo>
                  <a:lnTo>
                    <a:pt x="0" y="21999"/>
                  </a:lnTo>
                  <a:cubicBezTo>
                    <a:pt x="0" y="16164"/>
                    <a:pt x="2318" y="10569"/>
                    <a:pt x="6443" y="6443"/>
                  </a:cubicBezTo>
                  <a:cubicBezTo>
                    <a:pt x="10569" y="2318"/>
                    <a:pt x="16164" y="0"/>
                    <a:pt x="21999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9525"/>
              <a:ext cx="2039138" cy="451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635205" y="4822430"/>
            <a:ext cx="5806422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79"/>
              </a:lnSpc>
              <a:spcBef>
                <a:spcPct val="0"/>
              </a:spcBef>
            </a:pPr>
            <a:r>
              <a:rPr lang="en-US" sz="5899" b="1" spc="-176">
                <a:solidFill>
                  <a:srgbClr val="343129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Keberan</a:t>
            </a:r>
            <a:r>
              <a:rPr lang="en-US" sz="5899" b="1" u="none" strike="noStrike" spc="-176">
                <a:solidFill>
                  <a:srgbClr val="343129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ian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425046" y="7687329"/>
            <a:ext cx="4596572" cy="138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95"/>
              </a:lnSpc>
              <a:spcBef>
                <a:spcPct val="0"/>
              </a:spcBef>
            </a:pPr>
            <a:r>
              <a:rPr lang="en-US" sz="4579" b="1" spc="-137">
                <a:solidFill>
                  <a:srgbClr val="343129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Kemenang</a:t>
            </a:r>
            <a:r>
              <a:rPr lang="en-US" sz="4579" b="1" u="none" strike="noStrike" spc="-137">
                <a:solidFill>
                  <a:srgbClr val="343129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an atas Dosa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425046" y="5005465"/>
            <a:ext cx="6516700" cy="853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50"/>
              </a:lnSpc>
              <a:spcBef>
                <a:spcPct val="0"/>
              </a:spcBef>
            </a:pPr>
            <a:r>
              <a:rPr lang="en-US" sz="5625" b="1" spc="-168">
                <a:solidFill>
                  <a:srgbClr val="343129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Bimbingan Roh</a:t>
            </a:r>
            <a:r>
              <a:rPr lang="en-US" sz="5625" b="1" u="none" strike="noStrike" spc="-168">
                <a:solidFill>
                  <a:srgbClr val="343129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ani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86573" y="7687329"/>
            <a:ext cx="4788099" cy="1236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90"/>
              </a:lnSpc>
              <a:spcBef>
                <a:spcPct val="0"/>
              </a:spcBef>
            </a:pPr>
            <a:r>
              <a:rPr lang="en-US" sz="4075" b="1" spc="-122">
                <a:solidFill>
                  <a:srgbClr val="343129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Kedama</a:t>
            </a:r>
            <a:r>
              <a:rPr lang="en-US" sz="4075" b="1" u="none" strike="noStrike" spc="-122">
                <a:solidFill>
                  <a:srgbClr val="343129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ian dan Penghiburan Batin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48745" y="3343614"/>
            <a:ext cx="4215159" cy="598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82"/>
              </a:lnSpc>
            </a:pPr>
            <a:r>
              <a:rPr lang="en-US" sz="355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Efesus</a:t>
            </a:r>
            <a:r>
              <a:rPr lang="en-US" sz="35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4:8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821039" y="3300293"/>
            <a:ext cx="4899034" cy="598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82"/>
              </a:lnSpc>
            </a:pPr>
            <a:r>
              <a:rPr lang="en-US" sz="355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Matius</a:t>
            </a:r>
            <a:r>
              <a:rPr lang="en-US" sz="35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28:19-20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38200" y="5698417"/>
            <a:ext cx="4487155" cy="599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82"/>
              </a:lnSpc>
            </a:pPr>
            <a:r>
              <a:rPr lang="en-US" sz="35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</a:t>
            </a:r>
            <a:r>
              <a:rPr lang="en-US" sz="355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Timotus</a:t>
            </a:r>
            <a:r>
              <a:rPr lang="en-US" sz="35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1:7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888778" y="5797686"/>
            <a:ext cx="4899034" cy="599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82"/>
              </a:lnSpc>
            </a:pPr>
            <a:r>
              <a:rPr lang="en-US" sz="35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Yohannes 14:16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943600" y="7749327"/>
            <a:ext cx="2630820" cy="1239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82"/>
              </a:lnSpc>
            </a:pPr>
            <a:r>
              <a:rPr lang="en-US" sz="35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Yohannes 14:27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668079" y="8333171"/>
            <a:ext cx="3698339" cy="598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82"/>
              </a:lnSpc>
            </a:pPr>
            <a:r>
              <a:rPr lang="en-US" sz="35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Romans 6:14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C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824766" y="704240"/>
            <a:ext cx="7748458" cy="8894200"/>
            <a:chOff x="0" y="0"/>
            <a:chExt cx="10331277" cy="1185893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1033" r="21033"/>
            <a:stretch>
              <a:fillRect/>
            </a:stretch>
          </p:blipFill>
          <p:spPr>
            <a:xfrm>
              <a:off x="0" y="0"/>
              <a:ext cx="10331277" cy="11858934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474119" y="4329011"/>
            <a:ext cx="6781861" cy="4386631"/>
            <a:chOff x="0" y="0"/>
            <a:chExt cx="1786169" cy="115532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86169" cy="1155327"/>
            </a:xfrm>
            <a:custGeom>
              <a:avLst/>
              <a:gdLst/>
              <a:ahLst/>
              <a:cxnLst/>
              <a:rect l="l" t="t" r="r" b="b"/>
              <a:pathLst>
                <a:path w="1786169" h="1155327">
                  <a:moveTo>
                    <a:pt x="25114" y="0"/>
                  </a:moveTo>
                  <a:lnTo>
                    <a:pt x="1761055" y="0"/>
                  </a:lnTo>
                  <a:cubicBezTo>
                    <a:pt x="1774925" y="0"/>
                    <a:pt x="1786169" y="11244"/>
                    <a:pt x="1786169" y="25114"/>
                  </a:cubicBezTo>
                  <a:lnTo>
                    <a:pt x="1786169" y="1130212"/>
                  </a:lnTo>
                  <a:cubicBezTo>
                    <a:pt x="1786169" y="1144082"/>
                    <a:pt x="1774925" y="1155327"/>
                    <a:pt x="1761055" y="1155327"/>
                  </a:cubicBezTo>
                  <a:lnTo>
                    <a:pt x="25114" y="1155327"/>
                  </a:lnTo>
                  <a:cubicBezTo>
                    <a:pt x="18454" y="1155327"/>
                    <a:pt x="12066" y="1152681"/>
                    <a:pt x="7356" y="1147971"/>
                  </a:cubicBezTo>
                  <a:cubicBezTo>
                    <a:pt x="2646" y="1143261"/>
                    <a:pt x="0" y="1136873"/>
                    <a:pt x="0" y="1130212"/>
                  </a:cubicBezTo>
                  <a:lnTo>
                    <a:pt x="0" y="25114"/>
                  </a:lnTo>
                  <a:cubicBezTo>
                    <a:pt x="0" y="11244"/>
                    <a:pt x="11244" y="0"/>
                    <a:pt x="25114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1786169" cy="1136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142009" y="2632207"/>
            <a:ext cx="7113972" cy="151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0800"/>
              </a:lnSpc>
              <a:spcBef>
                <a:spcPct val="0"/>
              </a:spcBef>
            </a:pPr>
            <a:r>
              <a:rPr lang="en-US" sz="12000">
                <a:solidFill>
                  <a:srgbClr val="F4F6FC"/>
                </a:solidFill>
                <a:latin typeface="Jimmy Script"/>
                <a:ea typeface="Jimmy Script"/>
                <a:cs typeface="Jimmy Script"/>
                <a:sym typeface="Jimmy Script"/>
              </a:rPr>
              <a:t>Roma 8:14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0968" y="2247900"/>
            <a:ext cx="9086554" cy="53275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l">
              <a:lnSpc>
                <a:spcPts val="8321"/>
              </a:lnSpc>
            </a:pPr>
            <a:r>
              <a:rPr lang="en-US" sz="8001" i="1" spc="-240" dirty="0" err="1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Hanya</a:t>
            </a:r>
            <a:r>
              <a:rPr lang="en-US" sz="8001" i="1" spc="-240" dirty="0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</a:t>
            </a:r>
            <a:r>
              <a:rPr lang="en-US" sz="8001" i="1" spc="-240" dirty="0" err="1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mereka</a:t>
            </a:r>
            <a:r>
              <a:rPr lang="en-US" sz="8001" i="1" spc="-240" dirty="0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yang </a:t>
            </a:r>
            <a:r>
              <a:rPr lang="en-US" sz="8001" i="1" spc="-240" dirty="0" err="1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dibimbing</a:t>
            </a:r>
            <a:r>
              <a:rPr lang="en-US" sz="8001" i="1" spc="-240" dirty="0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oleh </a:t>
            </a:r>
            <a:r>
              <a:rPr lang="en-US" sz="8001" i="1" spc="-240" dirty="0" err="1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Ro</a:t>
            </a:r>
            <a:r>
              <a:rPr lang="en-US" sz="8001" i="1" u="none" strike="noStrike" spc="-240" dirty="0" err="1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h</a:t>
            </a:r>
            <a:r>
              <a:rPr lang="en-US" sz="8001" i="1" u="none" strike="noStrike" spc="-240" dirty="0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</a:t>
            </a:r>
            <a:r>
              <a:rPr lang="en-US" sz="8001" i="1" u="none" strike="noStrike" spc="-240" dirty="0" err="1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Kuduslah</a:t>
            </a:r>
            <a:r>
              <a:rPr lang="en-US" sz="8001" i="1" u="none" strike="noStrike" spc="-240" dirty="0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yang </a:t>
            </a:r>
            <a:r>
              <a:rPr lang="en-US" sz="8001" i="1" u="none" strike="noStrike" spc="-240" dirty="0" err="1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merupakan</a:t>
            </a:r>
            <a:r>
              <a:rPr lang="en-US" sz="8001" i="1" u="none" strike="noStrike" spc="-240" dirty="0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</a:t>
            </a:r>
            <a:r>
              <a:rPr lang="en-US" sz="8001" i="1" u="none" strike="noStrike" spc="-240" dirty="0" err="1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anak-anak</a:t>
            </a:r>
            <a:r>
              <a:rPr lang="en-US" sz="8001" i="1" u="none" strike="noStrike" spc="-240" dirty="0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</a:t>
            </a:r>
            <a:r>
              <a:rPr lang="en-US" sz="8001" i="1" u="none" strike="noStrike" spc="-240" dirty="0" err="1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Tuhan</a:t>
            </a:r>
            <a:r>
              <a:rPr lang="en-US" sz="8001" i="1" u="none" strike="noStrike" spc="-240" dirty="0">
                <a:solidFill>
                  <a:srgbClr val="343129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776287" y="4493658"/>
            <a:ext cx="6479694" cy="4100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216"/>
              </a:lnSpc>
              <a:spcBef>
                <a:spcPct val="0"/>
              </a:spcBef>
            </a:pPr>
            <a:r>
              <a:rPr lang="en-US" sz="6320" spc="-189">
                <a:solidFill>
                  <a:srgbClr val="343129"/>
                </a:solidFill>
                <a:latin typeface="TT Wellingtons"/>
                <a:ea typeface="TT Wellingtons"/>
                <a:cs typeface="TT Wellingtons"/>
                <a:sym typeface="TT Wellingtons"/>
              </a:rPr>
              <a:t>S</a:t>
            </a:r>
            <a:r>
              <a:rPr lang="en-US" sz="6320" u="none" strike="noStrike" spc="-189">
                <a:solidFill>
                  <a:srgbClr val="343129"/>
                </a:solidFill>
                <a:latin typeface="TT Wellingtons"/>
                <a:ea typeface="TT Wellingtons"/>
                <a:cs typeface="TT Wellingtons"/>
                <a:sym typeface="TT Wellingtons"/>
              </a:rPr>
              <a:t>emua orang, yang dipimpin Roh Allah, adalah anak Allah.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27" r="-482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649791"/>
            <a:ext cx="14285745" cy="107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0"/>
              </a:lnSpc>
            </a:pPr>
            <a:r>
              <a:rPr lang="en-US" sz="62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Roh Kudus dalam kami adalah untuk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404037"/>
            <a:ext cx="6907834" cy="1313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20"/>
              </a:lnSpc>
            </a:pPr>
            <a:r>
              <a:rPr lang="en-US" sz="7657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Penuntun</a:t>
            </a:r>
            <a:endParaRPr lang="en-US" sz="7657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95400" y="4842012"/>
            <a:ext cx="6036015" cy="1407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591"/>
              </a:lnSpc>
            </a:pPr>
            <a:r>
              <a:rPr lang="en-US" sz="827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Pengajar</a:t>
            </a:r>
            <a:endParaRPr lang="en-US" sz="827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25880" y="8356442"/>
            <a:ext cx="10748681" cy="1280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17"/>
              </a:lnSpc>
            </a:pPr>
            <a:r>
              <a:rPr lang="en-US" sz="744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Meterai</a:t>
            </a:r>
            <a:r>
              <a:rPr lang="en-US" sz="744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44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keselamatan</a:t>
            </a:r>
            <a:endParaRPr lang="en-US" sz="7441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00519" y="6850322"/>
            <a:ext cx="9430590" cy="1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39"/>
              </a:lnSpc>
            </a:pPr>
            <a:r>
              <a:rPr lang="en-US" sz="72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Penghibur</a:t>
            </a:r>
            <a:endParaRPr lang="en-US" sz="724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19600" y="2051821"/>
            <a:ext cx="627329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Yohannes 14:16-18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" r="-22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24506" y="2763910"/>
            <a:ext cx="7574464" cy="996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591"/>
              </a:lnSpc>
              <a:spcBef>
                <a:spcPct val="0"/>
              </a:spcBef>
            </a:pPr>
            <a:r>
              <a:rPr lang="en-US" sz="7299" b="1" i="1" u="none" strike="noStrike" spc="-218" dirty="0">
                <a:solidFill>
                  <a:srgbClr val="FFFFFF"/>
                </a:solidFill>
                <a:latin typeface="TT Wellingtons Bold Italics"/>
                <a:ea typeface="TT Wellingtons Bold Italics"/>
                <a:cs typeface="TT Wellingtons Bold Italics"/>
                <a:sym typeface="TT Wellingtons Bold Italics"/>
              </a:rPr>
              <a:t>Galatia 5:16-25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25640" y="409006"/>
            <a:ext cx="6915249" cy="1542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19"/>
              </a:lnSpc>
              <a:spcBef>
                <a:spcPct val="0"/>
              </a:spcBef>
            </a:pPr>
            <a:r>
              <a:rPr lang="en-US" sz="901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Dua Jalanan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620744"/>
            <a:ext cx="10212189" cy="1542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19"/>
              </a:lnSpc>
              <a:spcBef>
                <a:spcPct val="0"/>
              </a:spcBef>
            </a:pPr>
            <a:r>
              <a:rPr lang="en-US" sz="901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Keinginan</a:t>
            </a:r>
            <a:r>
              <a:rPr lang="en-US" sz="901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901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daging</a:t>
            </a:r>
            <a:endParaRPr lang="en-US" sz="9013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7024216"/>
            <a:ext cx="11468100" cy="1542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19"/>
              </a:lnSpc>
              <a:spcBef>
                <a:spcPct val="0"/>
              </a:spcBef>
            </a:pPr>
            <a:r>
              <a:rPr lang="en-US" sz="901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Berjalan</a:t>
            </a:r>
            <a:r>
              <a:rPr lang="en-US" sz="901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901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901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901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roh</a:t>
            </a:r>
            <a:endParaRPr lang="en-US" sz="9013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C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6398" y="-217552"/>
            <a:ext cx="7847839" cy="11013202"/>
            <a:chOff x="0" y="0"/>
            <a:chExt cx="10463785" cy="1468426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4370" r="14370"/>
            <a:stretch>
              <a:fillRect/>
            </a:stretch>
          </p:blipFill>
          <p:spPr>
            <a:xfrm>
              <a:off x="0" y="0"/>
              <a:ext cx="10463785" cy="14684269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8445772" y="904875"/>
            <a:ext cx="9142902" cy="1088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22"/>
              </a:lnSpc>
            </a:pPr>
            <a:r>
              <a:rPr lang="en-US" sz="6372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Ini adalah pilihan kita.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58606" y="3145307"/>
            <a:ext cx="9917233" cy="5833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1"/>
              </a:lnSpc>
            </a:pP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Petrus 2:19</a:t>
            </a:r>
          </a:p>
          <a:p>
            <a:pPr>
              <a:lnSpc>
                <a:spcPts val="6601"/>
              </a:lnSpc>
            </a:pP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menjanjikan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kemerdekaan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orang lain,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padahal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sendiri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adalah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hamba-hamba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kebinasaan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karena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siapa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dikalahkan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orang,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ia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adalah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hamba orang </a:t>
            </a:r>
            <a:r>
              <a:rPr lang="en-US" sz="4715" b="1" dirty="0" err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4715" b="1" dirty="0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C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1520" y="647700"/>
            <a:ext cx="16664959" cy="8692488"/>
            <a:chOff x="0" y="0"/>
            <a:chExt cx="22219946" cy="1158998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3859" t="27069" r="3859"/>
            <a:stretch>
              <a:fillRect/>
            </a:stretch>
          </p:blipFill>
          <p:spPr>
            <a:xfrm>
              <a:off x="0" y="0"/>
              <a:ext cx="22219946" cy="11589983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2105155" y="2240965"/>
            <a:ext cx="14066383" cy="1872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34"/>
              </a:lnSpc>
            </a:pPr>
            <a:r>
              <a:rPr lang="en-US" sz="6377" i="1" spc="-191" dirty="0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Jik</a:t>
            </a:r>
            <a:r>
              <a:rPr lang="en-US" sz="6377" i="1" u="none" strike="noStrike" spc="-191" dirty="0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a </a:t>
            </a:r>
            <a:r>
              <a:rPr lang="en-US" sz="6377" i="1" u="none" strike="noStrike" spc="-191" dirty="0" err="1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kita</a:t>
            </a:r>
            <a:r>
              <a:rPr lang="en-US" sz="6377" i="1" u="none" strike="noStrike" spc="-191" dirty="0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</a:t>
            </a:r>
            <a:r>
              <a:rPr lang="en-US" sz="6377" i="1" u="none" strike="noStrike" spc="-191" dirty="0" err="1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mendengarkan</a:t>
            </a:r>
            <a:r>
              <a:rPr lang="en-US" sz="6377" i="1" u="none" strike="noStrike" spc="-191" dirty="0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</a:t>
            </a:r>
            <a:r>
              <a:rPr lang="en-US" sz="6377" i="1" u="none" strike="noStrike" spc="-191" dirty="0" err="1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Roh</a:t>
            </a:r>
            <a:r>
              <a:rPr lang="en-US" sz="6377" i="1" u="none" strike="noStrike" spc="-191" dirty="0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Kudus, </a:t>
            </a:r>
            <a:r>
              <a:rPr lang="en-US" sz="6377" i="1" u="none" strike="noStrike" spc="-191" dirty="0" err="1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maka</a:t>
            </a:r>
            <a:r>
              <a:rPr lang="en-US" sz="6377" i="1" u="none" strike="noStrike" spc="-191" dirty="0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</a:t>
            </a:r>
            <a:r>
              <a:rPr lang="en-US" sz="6377" i="1" u="none" strike="noStrike" spc="-191" dirty="0" err="1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kuasa</a:t>
            </a:r>
            <a:r>
              <a:rPr lang="en-US" sz="6377" i="1" u="none" strike="noStrike" spc="-191" dirty="0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</a:t>
            </a:r>
            <a:r>
              <a:rPr lang="en-US" sz="6377" i="1" u="none" strike="noStrike" spc="-191" dirty="0" err="1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itu</a:t>
            </a:r>
            <a:r>
              <a:rPr lang="en-US" sz="6377" i="1" u="none" strike="noStrike" spc="-191" dirty="0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</a:t>
            </a:r>
            <a:r>
              <a:rPr lang="en-US" sz="6377" i="1" u="none" strike="noStrike" spc="-191" dirty="0" err="1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akan</a:t>
            </a:r>
            <a:r>
              <a:rPr lang="en-US" sz="6377" i="1" u="none" strike="noStrike" spc="-191" dirty="0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 </a:t>
            </a:r>
            <a:r>
              <a:rPr lang="en-US" sz="6377" i="1" u="none" strike="noStrike" spc="-191" dirty="0" err="1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terwujud</a:t>
            </a:r>
            <a:r>
              <a:rPr lang="en-US" sz="6377" i="1" u="none" strike="noStrike" spc="-191" dirty="0">
                <a:solidFill>
                  <a:srgbClr val="F4F6FC"/>
                </a:solidFill>
                <a:latin typeface="TT Wellingtons Italics"/>
                <a:ea typeface="TT Wellingtons Italics"/>
                <a:cs typeface="TT Wellingtons Italics"/>
                <a:sym typeface="TT Wellingtons Italics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86000" y="5858865"/>
            <a:ext cx="14066383" cy="1735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72"/>
              </a:lnSpc>
            </a:pPr>
            <a:r>
              <a:rPr lang="en-US" sz="498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Jika </a:t>
            </a:r>
            <a:r>
              <a:rPr lang="en-US" sz="498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498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8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498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8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menurut</a:t>
            </a:r>
            <a:r>
              <a:rPr lang="en-US" sz="498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8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keinginan</a:t>
            </a:r>
            <a:r>
              <a:rPr lang="en-US" sz="498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8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daging</a:t>
            </a:r>
            <a:r>
              <a:rPr lang="en-US" sz="498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98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498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8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kehilangan</a:t>
            </a:r>
            <a:r>
              <a:rPr lang="en-US" sz="498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8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kuasa</a:t>
            </a:r>
            <a:r>
              <a:rPr lang="en-US" sz="498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98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Roh</a:t>
            </a:r>
            <a:r>
              <a:rPr lang="en-US" sz="498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Kudus.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DC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5867" y="702405"/>
            <a:ext cx="16664959" cy="8692488"/>
            <a:chOff x="0" y="0"/>
            <a:chExt cx="22219946" cy="1158998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3859" t="27069" r="3859"/>
            <a:stretch>
              <a:fillRect/>
            </a:stretch>
          </p:blipFill>
          <p:spPr>
            <a:xfrm>
              <a:off x="0" y="0"/>
              <a:ext cx="22219946" cy="11589983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871001" y="1028700"/>
            <a:ext cx="16534692" cy="1751975"/>
            <a:chOff x="0" y="0"/>
            <a:chExt cx="4354816" cy="4614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354816" cy="461426"/>
            </a:xfrm>
            <a:custGeom>
              <a:avLst/>
              <a:gdLst/>
              <a:ahLst/>
              <a:cxnLst/>
              <a:rect l="l" t="t" r="r" b="b"/>
              <a:pathLst>
                <a:path w="4354816" h="461426">
                  <a:moveTo>
                    <a:pt x="10301" y="0"/>
                  </a:moveTo>
                  <a:lnTo>
                    <a:pt x="4344515" y="0"/>
                  </a:lnTo>
                  <a:cubicBezTo>
                    <a:pt x="4350204" y="0"/>
                    <a:pt x="4354816" y="4612"/>
                    <a:pt x="4354816" y="10301"/>
                  </a:cubicBezTo>
                  <a:lnTo>
                    <a:pt x="4354816" y="451125"/>
                  </a:lnTo>
                  <a:cubicBezTo>
                    <a:pt x="4354816" y="456814"/>
                    <a:pt x="4350204" y="461426"/>
                    <a:pt x="4344515" y="461426"/>
                  </a:cubicBezTo>
                  <a:lnTo>
                    <a:pt x="10301" y="461426"/>
                  </a:lnTo>
                  <a:cubicBezTo>
                    <a:pt x="4612" y="461426"/>
                    <a:pt x="0" y="456814"/>
                    <a:pt x="0" y="451125"/>
                  </a:cubicBezTo>
                  <a:lnTo>
                    <a:pt x="0" y="10301"/>
                  </a:lnTo>
                  <a:cubicBezTo>
                    <a:pt x="0" y="4612"/>
                    <a:pt x="4612" y="0"/>
                    <a:pt x="10301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4354816" cy="4519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269724" y="1403382"/>
            <a:ext cx="13313448" cy="600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60"/>
              </a:lnSpc>
            </a:pPr>
            <a:r>
              <a:rPr lang="en-US" sz="6828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Kisah Para Rasul 19:2</a:t>
            </a:r>
          </a:p>
          <a:p>
            <a:pPr algn="ctr">
              <a:lnSpc>
                <a:spcPts val="9560"/>
              </a:lnSpc>
            </a:pPr>
            <a:endParaRPr lang="en-US" sz="6828" b="1">
              <a:solidFill>
                <a:srgbClr val="343129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9560"/>
              </a:lnSpc>
            </a:pPr>
            <a:r>
              <a:rPr lang="en-US" sz="6828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Sudahkah kamu menerima Roh Kudus, ketika kamu menjadi percaya?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53678" y="701277"/>
            <a:ext cx="550044" cy="654846"/>
          </a:xfrm>
          <a:custGeom>
            <a:avLst/>
            <a:gdLst/>
            <a:ahLst/>
            <a:cxnLst/>
            <a:rect l="l" t="t" r="r" b="b"/>
            <a:pathLst>
              <a:path w="550044" h="654846">
                <a:moveTo>
                  <a:pt x="0" y="0"/>
                </a:moveTo>
                <a:lnTo>
                  <a:pt x="550044" y="0"/>
                </a:lnTo>
                <a:lnTo>
                  <a:pt x="550044" y="654846"/>
                </a:lnTo>
                <a:lnTo>
                  <a:pt x="0" y="6548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63938" y="3952875"/>
            <a:ext cx="12703440" cy="301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0"/>
              </a:lnSpc>
            </a:pPr>
            <a:r>
              <a:rPr lang="en-US" sz="24000">
                <a:solidFill>
                  <a:srgbClr val="F4F6FC"/>
                </a:solidFill>
                <a:latin typeface="Jimmy Script"/>
                <a:ea typeface="Jimmy Script"/>
                <a:cs typeface="Jimmy Script"/>
                <a:sym typeface="Jimmy Script"/>
              </a:rPr>
              <a:t>God blees you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94749" y="7523507"/>
            <a:ext cx="4861144" cy="883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7200" spc="-215">
                <a:solidFill>
                  <a:srgbClr val="F4F6FC"/>
                </a:solidFill>
                <a:latin typeface="TT Wellingtons"/>
                <a:ea typeface="TT Wellingtons"/>
                <a:cs typeface="TT Wellingtons"/>
                <a:sym typeface="TT Wellingtons"/>
              </a:rPr>
              <a:t>Let’s Pray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2891" y="1095138"/>
            <a:ext cx="4124775" cy="260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2100" b="1" spc="-63">
                <a:solidFill>
                  <a:srgbClr val="F4F6FC"/>
                </a:solidFill>
                <a:latin typeface="TT Wellingtons Bold"/>
                <a:ea typeface="TT Wellingtons Bold"/>
                <a:cs typeface="TT Wellingtons Bold"/>
                <a:sym typeface="TT Wellingtons Bold"/>
              </a:rPr>
              <a:t>GPHI MARANATHA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206</Words>
  <Application>Microsoft Office PowerPoint</Application>
  <PresentationFormat>Custom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Jimmy Script</vt:lpstr>
      <vt:lpstr>TT Wellingtons Bold Italics</vt:lpstr>
      <vt:lpstr>Arial</vt:lpstr>
      <vt:lpstr>TT Wellingtons Bold</vt:lpstr>
      <vt:lpstr>TT Wellingtons</vt:lpstr>
      <vt:lpstr>TT Wellingtons Italics</vt:lpstr>
      <vt:lpstr>Calibri</vt:lpstr>
      <vt:lpstr>Canva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and White Modern Sunday Sermon Church Presentation</dc:title>
  <cp:lastModifiedBy>user</cp:lastModifiedBy>
  <cp:revision>3</cp:revision>
  <dcterms:created xsi:type="dcterms:W3CDTF">2006-08-16T00:00:00Z</dcterms:created>
  <dcterms:modified xsi:type="dcterms:W3CDTF">2026-05-24T02:24:00Z</dcterms:modified>
  <dc:identifier>DAHKiEfxJCk</dc:identifier>
</cp:coreProperties>
</file>