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</p:sldIdLst>
  <p:sldSz cx="18288000" cy="10287000"/>
  <p:notesSz cx="6858000" cy="9144000"/>
  <p:embeddedFontLst>
    <p:embeddedFont>
      <p:font typeface="Agrandir Wide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Nunito" pitchFamily="2" charset="0"/>
      <p:regular r:id="rId16"/>
      <p:bold r:id="rId17"/>
      <p:italic r:id="rId18"/>
      <p:boldItalic r:id="rId19"/>
    </p:embeddedFont>
    <p:embeddedFont>
      <p:font typeface="Open Sans Bold" panose="020B0604020202020204" charset="0"/>
      <p:regular r:id="rId20"/>
    </p:embeddedFont>
    <p:embeddedFont>
      <p:font typeface="Open Sans Bold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20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688085" y="2857500"/>
            <a:ext cx="14911830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3185"/>
              </a:lnSpc>
            </a:pPr>
            <a:r>
              <a:rPr lang="en-US" sz="11566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MERDEKA DALAM KRISTUS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808731" y="9084783"/>
            <a:ext cx="7264894" cy="838151"/>
            <a:chOff x="0" y="0"/>
            <a:chExt cx="1913388" cy="2207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13388" cy="220747"/>
            </a:xfrm>
            <a:custGeom>
              <a:avLst/>
              <a:gdLst/>
              <a:ahLst/>
              <a:cxnLst/>
              <a:rect l="l" t="t" r="r" b="b"/>
              <a:pathLst>
                <a:path w="1913388" h="220747">
                  <a:moveTo>
                    <a:pt x="106566" y="0"/>
                  </a:moveTo>
                  <a:lnTo>
                    <a:pt x="1806822" y="0"/>
                  </a:lnTo>
                  <a:cubicBezTo>
                    <a:pt x="1835085" y="0"/>
                    <a:pt x="1862190" y="11227"/>
                    <a:pt x="1882175" y="31213"/>
                  </a:cubicBezTo>
                  <a:cubicBezTo>
                    <a:pt x="1902160" y="51198"/>
                    <a:pt x="1913388" y="78303"/>
                    <a:pt x="1913388" y="106566"/>
                  </a:cubicBezTo>
                  <a:lnTo>
                    <a:pt x="1913388" y="114181"/>
                  </a:lnTo>
                  <a:cubicBezTo>
                    <a:pt x="1913388" y="173036"/>
                    <a:pt x="1865677" y="220747"/>
                    <a:pt x="1806822" y="220747"/>
                  </a:cubicBezTo>
                  <a:lnTo>
                    <a:pt x="106566" y="220747"/>
                  </a:lnTo>
                  <a:cubicBezTo>
                    <a:pt x="47711" y="220747"/>
                    <a:pt x="0" y="173036"/>
                    <a:pt x="0" y="114181"/>
                  </a:cubicBezTo>
                  <a:lnTo>
                    <a:pt x="0" y="106566"/>
                  </a:lnTo>
                  <a:cubicBezTo>
                    <a:pt x="0" y="47711"/>
                    <a:pt x="47711" y="0"/>
                    <a:pt x="106566" y="0"/>
                  </a:cubicBezTo>
                  <a:close/>
                </a:path>
              </a:pathLst>
            </a:custGeom>
            <a:ln w="38100" cap="rnd">
              <a:solidFill>
                <a:srgbClr val="303870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95250"/>
              <a:ext cx="1913388" cy="315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144000" y="9163050"/>
            <a:ext cx="6594356" cy="78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2"/>
              </a:lnSpc>
            </a:pPr>
            <a:r>
              <a:rPr lang="en-US" sz="453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GPHI - Maranatha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952500"/>
            <a:ext cx="3729470" cy="71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5"/>
              </a:lnSpc>
            </a:pPr>
            <a:r>
              <a:rPr lang="en-US" sz="4139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Aug 16,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8661109"/>
            <a:ext cx="4940195" cy="855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0"/>
              </a:lnSpc>
            </a:pPr>
            <a:r>
              <a:rPr lang="en-US" sz="4943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Pdt</a:t>
            </a:r>
            <a:r>
              <a:rPr lang="en-US" sz="4943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US" sz="4943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Ebirim</a:t>
            </a:r>
            <a:r>
              <a:rPr lang="en-US" sz="4943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Mars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648200" y="1638300"/>
            <a:ext cx="6990470" cy="861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17"/>
              </a:lnSpc>
            </a:pP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Galatia 5:1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90800" y="3579193"/>
            <a:ext cx="12801600" cy="3128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217"/>
              </a:lnSpc>
            </a:pP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Supaya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sungguh-sungguh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merdeka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Kristus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telah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memerdekakan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Karena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itu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berdirilah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teguh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jangan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mau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lagi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dikenakan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kuk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4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perhambaan</a:t>
            </a:r>
            <a:r>
              <a:rPr lang="en-US" sz="444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FA1CE395-A9A9-4C5D-9FD1-08D9AA79381B}"/>
              </a:ext>
            </a:extLst>
          </p:cNvPr>
          <p:cNvGrpSpPr/>
          <p:nvPr/>
        </p:nvGrpSpPr>
        <p:grpSpPr>
          <a:xfrm>
            <a:off x="16078200" y="0"/>
            <a:ext cx="3543300" cy="10575758"/>
            <a:chOff x="0" y="0"/>
            <a:chExt cx="812800" cy="270933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59E197C2-D54B-4C9D-B0B0-C3C079EC6CA3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52E799CD-89FF-4AFE-9BCF-517F2C737642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0744200" y="1028700"/>
            <a:ext cx="6515100" cy="8229600"/>
            <a:chOff x="0" y="0"/>
            <a:chExt cx="1047439" cy="12749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47439" cy="1274980"/>
            </a:xfrm>
            <a:custGeom>
              <a:avLst/>
              <a:gdLst/>
              <a:ahLst/>
              <a:cxnLst/>
              <a:rect l="l" t="t" r="r" b="b"/>
              <a:pathLst>
                <a:path w="1047439" h="1274980">
                  <a:moveTo>
                    <a:pt x="0" y="0"/>
                  </a:moveTo>
                  <a:lnTo>
                    <a:pt x="1047439" y="0"/>
                  </a:lnTo>
                  <a:lnTo>
                    <a:pt x="1047439" y="1274980"/>
                  </a:lnTo>
                  <a:lnTo>
                    <a:pt x="0" y="1274980"/>
                  </a:lnTo>
                  <a:close/>
                </a:path>
              </a:pathLst>
            </a:custGeom>
            <a:blipFill>
              <a:blip r:embed="rId2"/>
              <a:stretch>
                <a:fillRect t="-11653" b="-11653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552450" y="896432"/>
            <a:ext cx="10039350" cy="8132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782"/>
              </a:lnSpc>
            </a:pP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Banyak orang Kristen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hidup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seperti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elang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Kristus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sudah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memerdekakan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memberi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"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sayap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"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hidup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dalam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kemenangan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pPr algn="l">
              <a:lnSpc>
                <a:spcPts val="5782"/>
              </a:lnSpc>
            </a:pPr>
            <a:endParaRPr lang="en-US" sz="4130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5782"/>
              </a:lnSpc>
            </a:pP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Namun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sering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memilih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hidup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seperti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budak</a:t>
            </a:r>
            <a:r>
              <a:rPr lang="en-US" sz="4130" b="1" dirty="0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4130" b="1" dirty="0" err="1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terikat</a:t>
            </a:r>
            <a:r>
              <a:rPr lang="en-US" sz="4130" b="1" dirty="0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oleh </a:t>
            </a:r>
            <a:r>
              <a:rPr lang="en-US" sz="4130" b="1" dirty="0" err="1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dosa</a:t>
            </a:r>
            <a:r>
              <a:rPr lang="en-US" sz="4130" b="1" dirty="0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masa </a:t>
            </a:r>
            <a:r>
              <a:rPr lang="en-US" sz="4130" b="1" dirty="0" err="1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lalu</a:t>
            </a:r>
            <a:r>
              <a:rPr lang="en-US" sz="4130" b="1" dirty="0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rasa </a:t>
            </a:r>
            <a:r>
              <a:rPr lang="en-US" sz="4130" b="1" dirty="0" err="1">
                <a:solidFill>
                  <a:srgbClr val="FF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bersalah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dan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ketakutan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Hari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ini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akan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belajar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bagaimana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hidup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dalam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kebebasan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sejati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sudah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Yesus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13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berikan</a:t>
            </a:r>
            <a:r>
              <a:rPr lang="en-US" sz="413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85720F79-BED8-4E2F-A6E9-86053E43BD05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3D309DF9-F858-4F7E-A112-24E6A3E8EE72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C439CAF9-C253-4D9A-B456-C6953188321C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2057400" y="1943100"/>
            <a:ext cx="11929627" cy="5353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80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KEBEBASAN SEJATI YANG SUDAH YESUS BERIKAN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2D831CAE-D7AA-4131-96CC-3CB83D0F2F45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9C207098-FE92-411A-B211-07CECF757648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15F80398-BA93-41ED-B8D5-87AD2E2DA5C2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66800" y="1409700"/>
            <a:ext cx="14917087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2"/>
              </a:lnSpc>
            </a:pP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1: </a:t>
            </a:r>
            <a:r>
              <a:rPr lang="en-US" sz="8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Bebas</a:t>
            </a: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DARI Kuasa </a:t>
            </a:r>
            <a:r>
              <a:rPr lang="en-US" sz="8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Dosa</a:t>
            </a: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(Galatia 5:1)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09800" y="4762500"/>
            <a:ext cx="140970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Yesus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sudah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memutuskan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rantai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dosa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di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kayu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salib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</a:p>
          <a:p>
            <a:endParaRPr lang="en-US" sz="4000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 punya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kuasa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berkata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"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Tidak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" pada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kebiasaan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buruk</a:t>
            </a:r>
            <a:r>
              <a:rPr lang="en-US" sz="4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yang lama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2302597F-1E8A-4566-8F9E-D9165126370B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00C7C638-664E-46B2-843E-993D8498AAE5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5587E3F4-BE36-417D-8BC5-F77E6B4E1F25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714499" y="2171700"/>
            <a:ext cx="13944600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2: </a:t>
            </a:r>
            <a:r>
              <a:rPr lang="en-US" sz="72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Bebas</a:t>
            </a:r>
            <a:r>
              <a:rPr lang="en-US" sz="72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DARI </a:t>
            </a:r>
            <a:r>
              <a:rPr lang="en-US" sz="72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Legalisme</a:t>
            </a:r>
            <a:r>
              <a:rPr lang="en-US" sz="72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/ </a:t>
            </a:r>
            <a:r>
              <a:rPr lang="en-US" sz="66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Aturan</a:t>
            </a:r>
            <a:r>
              <a:rPr lang="en-US" sz="66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66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Manusia</a:t>
            </a:r>
            <a:r>
              <a:rPr lang="en-US" sz="66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66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Kolose</a:t>
            </a:r>
            <a:r>
              <a:rPr lang="en-US" sz="66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2:20-21)</a:t>
            </a:r>
            <a:endParaRPr lang="en-US" sz="7200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04999" y="5524500"/>
            <a:ext cx="13563601" cy="3415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51"/>
              </a:lnSpc>
            </a:pP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Keselamatan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adalah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hadiah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anugerah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),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bukan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karena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usaha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atau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kebaikan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>
              <a:lnSpc>
                <a:spcPts val="5351"/>
              </a:lnSpc>
            </a:pPr>
            <a:endParaRPr lang="en-US" sz="3822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5351"/>
              </a:lnSpc>
            </a:pP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berbuat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baik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karena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sudah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diselamatkan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bukan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supaya</a:t>
            </a:r>
            <a:r>
              <a:rPr lang="en-US" sz="3822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822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diselamatkan</a:t>
            </a:r>
            <a:endParaRPr lang="en-US" sz="3822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F985E3AB-07DD-49CC-867F-7FB8B6C5DE25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8DD6A6BC-C862-4390-8760-D1F895FCCE37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D82B5432-75C4-465B-ADEE-76962605DFD8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219200" y="952500"/>
            <a:ext cx="14479578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3: </a:t>
            </a:r>
            <a:r>
              <a:rPr lang="en-US" sz="8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Bebas</a:t>
            </a: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UNTUK </a:t>
            </a:r>
            <a:r>
              <a:rPr lang="en-US" sz="8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Melayani</a:t>
            </a: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8000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dengan</a:t>
            </a:r>
            <a:r>
              <a:rPr lang="en-US" sz="8000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Kasih (Galatia 5:13)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76400" y="3798849"/>
            <a:ext cx="14249400" cy="5512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72"/>
              </a:lnSpc>
            </a:pP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Merdeka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bukan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berarti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bebas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berbuat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dosa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sesuka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hati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Kebebasan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sejati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adalah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ketika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kita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bebas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dari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ego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diri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sendiri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untuk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mengasihi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sesama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  <a:p>
            <a:pPr>
              <a:lnSpc>
                <a:spcPts val="6172"/>
              </a:lnSpc>
            </a:pPr>
            <a:endParaRPr lang="en-US" sz="4408" b="1" dirty="0">
              <a:solidFill>
                <a:srgbClr val="30387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6172"/>
              </a:lnSpc>
            </a:pP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Hiduplah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sebagai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orang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merdeka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Jangan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biarkan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iblis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mengikat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Anda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kembali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dengan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rasa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bersalah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atau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8" b="1" dirty="0" err="1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dosa</a:t>
            </a:r>
            <a:r>
              <a:rPr lang="en-US" sz="4408" b="1" dirty="0">
                <a:solidFill>
                  <a:srgbClr val="30387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lama.</a:t>
            </a:r>
          </a:p>
        </p:txBody>
      </p:sp>
      <p:grpSp>
        <p:nvGrpSpPr>
          <p:cNvPr id="7" name="Group 2">
            <a:extLst>
              <a:ext uri="{FF2B5EF4-FFF2-40B4-BE49-F238E27FC236}">
                <a16:creationId xmlns:a16="http://schemas.microsoft.com/office/drawing/2014/main" id="{A91EDE01-7FA4-4EB0-8F8E-A81A5130014D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AE873A2E-2606-4D27-926A-9CBD8E100863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AD114A32-AA4E-4636-9163-823C1DC5A340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219200" y="365886"/>
            <a:ext cx="15544800" cy="9523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Doa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"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Tuhan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Yesus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yang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baik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mengucap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syukur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untuk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firman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-Mu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hari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Terima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kasih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karena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Engkau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telah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membayar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lunas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kemerdekaan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melalui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pengorbanan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-Mu di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kayu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salib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mengaku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bahwa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sering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kali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masih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hidup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seperti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budak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;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masih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sering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kalah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oleh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dosa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rasa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takut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dan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kepahitan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masa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lalu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ct val="150000"/>
              </a:lnSpc>
            </a:pPr>
            <a:endParaRPr lang="en-US" sz="32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ct val="150000"/>
              </a:lnSpc>
            </a:pP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Tuhan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meterai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firman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-Mu di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dalam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hati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kami.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Roh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Kudus,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pimpinlah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setiap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langkah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 agar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mulai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hari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berjalan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sebagai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orang-orang yang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merdeka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Mampukan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untuk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menggunakan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kebebasan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ini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bukan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untuk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memuaskan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keinginan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daging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melainkan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untuk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melayani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sesama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dengan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kasih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yang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tulus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Di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dalam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nama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Tuhan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Yesus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Kristus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kami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berdoa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dan </a:t>
            </a:r>
            <a:r>
              <a:rPr lang="en-US" sz="3200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bersyukur</a:t>
            </a:r>
            <a:r>
              <a:rPr lang="en-US" sz="3200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Amin."</a:t>
            </a:r>
            <a:endParaRPr lang="en-US" sz="2800" b="1" i="1" dirty="0">
              <a:solidFill>
                <a:srgbClr val="0000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4358599E-1BAD-4B23-9711-93B835ACACAB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DCDFAD1-268A-4D63-8305-A0D9DB1174E5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D98C4F34-0874-4E1B-A3B0-881A3B1C4086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525963" y="4466704"/>
            <a:ext cx="13689835" cy="1812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1"/>
              </a:lnSpc>
            </a:pPr>
            <a:r>
              <a:rPr lang="en-US" sz="10343" b="1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GOD BLESS YOU</a:t>
            </a:r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EBE20955-D105-4A31-BBF3-04F62F39EEEE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68B5B595-D5D3-4CEF-9FFC-EF1E4FAFBD66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FF000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AEB063D4-C833-4BDC-A55D-98FCCD154319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</p:spTree>
  </p:cSld>
  <p:clrMapOvr>
    <a:masterClrMapping/>
  </p:clrMapOvr>
  <p:transition spd="slow">
    <p:wheel spokes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344</Words>
  <Application>Microsoft Office PowerPoint</Application>
  <PresentationFormat>Custom</PresentationFormat>
  <Paragraphs>27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Open Sans Bold</vt:lpstr>
      <vt:lpstr>Calibri</vt:lpstr>
      <vt:lpstr>Open Sans Bold Italics</vt:lpstr>
      <vt:lpstr>Nunito</vt:lpstr>
      <vt:lpstr>Agrandir Wide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of God</dc:title>
  <dc:creator>user</dc:creator>
  <cp:lastModifiedBy>user</cp:lastModifiedBy>
  <cp:revision>5</cp:revision>
  <dcterms:created xsi:type="dcterms:W3CDTF">2006-08-16T00:00:00Z</dcterms:created>
  <dcterms:modified xsi:type="dcterms:W3CDTF">2026-08-16T00:11:47Z</dcterms:modified>
  <dc:identifier>DAHQcD76LnU</dc:identifier>
</cp:coreProperties>
</file>