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7" r:id="rId7"/>
    <p:sldId id="268" r:id="rId8"/>
    <p:sldId id="26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0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1056" y="1021568"/>
            <a:ext cx="8989888" cy="2934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5400" b="1">
                <a:solidFill>
                  <a:srgbClr val="182B49"/>
                </a:solidFill>
                <a:latin typeface="Georgia"/>
              </a:defRPr>
            </a:pPr>
            <a:r>
              <a:rPr dirty="0"/>
              <a:t>HIDUP KARENA PERCAYA</a:t>
            </a:r>
          </a:p>
          <a:p>
            <a:pPr algn="l">
              <a:spcBef>
                <a:spcPts val="1400"/>
              </a:spcBef>
              <a:defRPr sz="2400">
                <a:solidFill>
                  <a:srgbClr val="B8860B"/>
                </a:solidFill>
                <a:latin typeface="Arial"/>
              </a:defRPr>
            </a:pPr>
            <a:r>
              <a:rPr dirty="0" err="1">
                <a:latin typeface="Arial Black" panose="020B0A04020102020204" pitchFamily="34" charset="0"/>
              </a:rPr>
              <a:t>Melangkah</a:t>
            </a:r>
            <a:r>
              <a:rPr dirty="0">
                <a:latin typeface="Arial Black" panose="020B0A04020102020204" pitchFamily="34" charset="0"/>
              </a:rPr>
              <a:t> </a:t>
            </a:r>
            <a:r>
              <a:rPr dirty="0" err="1">
                <a:latin typeface="Arial Black" panose="020B0A04020102020204" pitchFamily="34" charset="0"/>
              </a:rPr>
              <a:t>dengan</a:t>
            </a:r>
            <a:r>
              <a:rPr dirty="0">
                <a:latin typeface="Arial Black" panose="020B0A04020102020204" pitchFamily="34" charset="0"/>
              </a:rPr>
              <a:t> Iman, </a:t>
            </a:r>
            <a:r>
              <a:rPr dirty="0" err="1">
                <a:latin typeface="Arial Black" panose="020B0A04020102020204" pitchFamily="34" charset="0"/>
              </a:rPr>
              <a:t>Bukan</a:t>
            </a:r>
            <a:r>
              <a:rPr dirty="0">
                <a:latin typeface="Arial Black" panose="020B0A04020102020204" pitchFamily="34" charset="0"/>
              </a:rPr>
              <a:t> </a:t>
            </a:r>
            <a:r>
              <a:rPr dirty="0" err="1">
                <a:latin typeface="Arial Black" panose="020B0A04020102020204" pitchFamily="34" charset="0"/>
              </a:rPr>
              <a:t>dengan</a:t>
            </a:r>
            <a:r>
              <a:rPr dirty="0">
                <a:latin typeface="Arial Black" panose="020B0A04020102020204" pitchFamily="34" charset="0"/>
              </a:rPr>
              <a:t> </a:t>
            </a:r>
            <a:r>
              <a:rPr dirty="0" err="1">
                <a:latin typeface="Arial Black" panose="020B0A04020102020204" pitchFamily="34" charset="0"/>
              </a:rPr>
              <a:t>Penglihatan</a:t>
            </a:r>
            <a:endParaRPr dirty="0">
              <a:latin typeface="Arial Black" panose="020B0A04020102020204" pitchFamily="34" charset="0"/>
            </a:endParaRPr>
          </a:p>
          <a:p>
            <a:pPr algn="l">
              <a:spcBef>
                <a:spcPts val="3000"/>
              </a:spcBef>
              <a:defRPr sz="1600">
                <a:solidFill>
                  <a:srgbClr val="646464"/>
                </a:solidFill>
                <a:latin typeface="Arial"/>
              </a:defRPr>
            </a:pPr>
            <a:r>
              <a:rPr dirty="0" err="1">
                <a:latin typeface="Arial Black" panose="020B0A04020102020204" pitchFamily="34" charset="0"/>
              </a:rPr>
              <a:t>Bahan</a:t>
            </a:r>
            <a:r>
              <a:rPr dirty="0">
                <a:latin typeface="Arial Black" panose="020B0A04020102020204" pitchFamily="34" charset="0"/>
              </a:rPr>
              <a:t> </a:t>
            </a:r>
            <a:r>
              <a:rPr dirty="0" err="1">
                <a:latin typeface="Arial Black" panose="020B0A04020102020204" pitchFamily="34" charset="0"/>
              </a:rPr>
              <a:t>Khotbah</a:t>
            </a:r>
            <a:r>
              <a:rPr dirty="0">
                <a:latin typeface="Arial Black" panose="020B0A04020102020204" pitchFamily="34" charset="0"/>
              </a:rPr>
              <a:t> Kristen | 2 </a:t>
            </a:r>
            <a:r>
              <a:rPr dirty="0" err="1">
                <a:latin typeface="Arial Black" panose="020B0A04020102020204" pitchFamily="34" charset="0"/>
              </a:rPr>
              <a:t>Korintus</a:t>
            </a:r>
            <a:r>
              <a:rPr dirty="0">
                <a:latin typeface="Arial Black" panose="020B0A04020102020204" pitchFamily="34" charset="0"/>
              </a:rPr>
              <a:t> 5:7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1741DF-A54D-44EE-B629-9BC530F679E1}"/>
              </a:ext>
            </a:extLst>
          </p:cNvPr>
          <p:cNvSpPr txBox="1"/>
          <p:nvPr/>
        </p:nvSpPr>
        <p:spPr>
          <a:xfrm>
            <a:off x="3071973" y="4561726"/>
            <a:ext cx="65035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182B49"/>
                </a:solidFill>
                <a:latin typeface="Georgia"/>
              </a:rPr>
              <a:t>Pdt</a:t>
            </a:r>
            <a:r>
              <a:rPr lang="en-US" sz="5400" b="1" dirty="0">
                <a:solidFill>
                  <a:srgbClr val="182B49"/>
                </a:solidFill>
                <a:latin typeface="Georgia"/>
              </a:rPr>
              <a:t>. </a:t>
            </a:r>
            <a:r>
              <a:rPr lang="en-US" sz="5400" b="1" dirty="0" err="1">
                <a:solidFill>
                  <a:srgbClr val="182B49"/>
                </a:solidFill>
                <a:latin typeface="Georgia"/>
              </a:rPr>
              <a:t>Ebirim</a:t>
            </a:r>
            <a:r>
              <a:rPr lang="en-US" sz="5400" b="1" dirty="0">
                <a:solidFill>
                  <a:srgbClr val="182B49"/>
                </a:solidFill>
                <a:latin typeface="Georgia"/>
              </a:rPr>
              <a:t> Mars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C38D9-7886-4FD8-8FEC-412985B8BBAE}"/>
              </a:ext>
            </a:extLst>
          </p:cNvPr>
          <p:cNvSpPr txBox="1"/>
          <p:nvPr/>
        </p:nvSpPr>
        <p:spPr>
          <a:xfrm>
            <a:off x="7683357" y="5877529"/>
            <a:ext cx="2907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646464"/>
                </a:solidFill>
                <a:latin typeface="Arial Black" panose="020B0A04020102020204" pitchFamily="34" charset="0"/>
              </a:rPr>
              <a:t>09/06/2026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9EAA81-88FB-4E3E-BE83-240BA1757120}"/>
              </a:ext>
            </a:extLst>
          </p:cNvPr>
          <p:cNvSpPr txBox="1"/>
          <p:nvPr/>
        </p:nvSpPr>
        <p:spPr>
          <a:xfrm>
            <a:off x="8054941" y="456948"/>
            <a:ext cx="2404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GPHI - Maranatha</a:t>
            </a:r>
          </a:p>
        </p:txBody>
      </p:sp>
    </p:spTree>
  </p:cSld>
  <p:clrMapOvr>
    <a:masterClrMapping/>
  </p:clrMapOvr>
  <p:transition spd="slow"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01384" y="1291462"/>
            <a:ext cx="10362895" cy="3303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0"/>
              </a:spcAft>
              <a:defRPr sz="3200" i="1">
                <a:solidFill>
                  <a:srgbClr val="B8860B"/>
                </a:solidFill>
                <a:latin typeface="Georgia"/>
              </a:defRPr>
            </a:pPr>
            <a:r>
              <a:rPr sz="4800" dirty="0"/>
              <a:t>"—</a:t>
            </a:r>
            <a:r>
              <a:rPr sz="4800" dirty="0" err="1"/>
              <a:t>sebab</a:t>
            </a:r>
            <a:r>
              <a:rPr sz="4800" dirty="0"/>
              <a:t> </a:t>
            </a:r>
            <a:r>
              <a:rPr sz="4800" dirty="0" err="1"/>
              <a:t>hidup</a:t>
            </a:r>
            <a:r>
              <a:rPr sz="4800" dirty="0"/>
              <a:t> kami </a:t>
            </a:r>
            <a:r>
              <a:rPr sz="4800" dirty="0" err="1"/>
              <a:t>ini</a:t>
            </a:r>
            <a:r>
              <a:rPr sz="4800" dirty="0"/>
              <a:t> </a:t>
            </a:r>
            <a:r>
              <a:rPr sz="4800" dirty="0" err="1"/>
              <a:t>adalah</a:t>
            </a:r>
            <a:r>
              <a:rPr sz="4800" dirty="0"/>
              <a:t> </a:t>
            </a:r>
            <a:r>
              <a:rPr sz="4800" dirty="0" err="1"/>
              <a:t>hidup</a:t>
            </a:r>
            <a:r>
              <a:rPr sz="4800" dirty="0"/>
              <a:t> </a:t>
            </a:r>
            <a:r>
              <a:rPr sz="4800" dirty="0" err="1"/>
              <a:t>karena</a:t>
            </a:r>
            <a:r>
              <a:rPr sz="4800" dirty="0"/>
              <a:t> </a:t>
            </a:r>
            <a:r>
              <a:rPr sz="4800" dirty="0" err="1"/>
              <a:t>percaya</a:t>
            </a:r>
            <a:r>
              <a:rPr sz="4800" dirty="0"/>
              <a:t>, </a:t>
            </a:r>
            <a:r>
              <a:rPr sz="4800" dirty="0" err="1"/>
              <a:t>bukan</a:t>
            </a:r>
            <a:r>
              <a:rPr sz="4800" dirty="0"/>
              <a:t> </a:t>
            </a:r>
            <a:r>
              <a:rPr sz="4800" dirty="0" err="1"/>
              <a:t>karena</a:t>
            </a:r>
            <a:r>
              <a:rPr sz="4800" dirty="0"/>
              <a:t> </a:t>
            </a:r>
            <a:r>
              <a:rPr sz="4800" dirty="0" err="1"/>
              <a:t>melihat</a:t>
            </a:r>
            <a:r>
              <a:rPr sz="4800" dirty="0"/>
              <a:t>—"</a:t>
            </a:r>
          </a:p>
          <a:p>
            <a:pPr algn="ctr">
              <a:defRPr sz="2000" b="1">
                <a:solidFill>
                  <a:srgbClr val="182B49"/>
                </a:solidFill>
                <a:latin typeface="Arial"/>
              </a:defRPr>
            </a:pPr>
            <a:r>
              <a:rPr sz="4800" dirty="0"/>
              <a:t>2 </a:t>
            </a:r>
            <a:r>
              <a:rPr sz="4800" dirty="0" err="1"/>
              <a:t>Korintus</a:t>
            </a:r>
            <a:r>
              <a:rPr sz="4800" dirty="0"/>
              <a:t> 5:7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E6C118-845B-4B69-BB1B-E4988802C4D3}"/>
              </a:ext>
            </a:extLst>
          </p:cNvPr>
          <p:cNvSpPr txBox="1"/>
          <p:nvPr/>
        </p:nvSpPr>
        <p:spPr>
          <a:xfrm>
            <a:off x="8054941" y="456948"/>
            <a:ext cx="2404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GPHI - Maranatha</a:t>
            </a:r>
          </a:p>
        </p:txBody>
      </p:sp>
    </p:spTree>
    <p:extLst>
      <p:ext uri="{BB962C8B-B14F-4D97-AF65-F5344CB8AC3E}">
        <p14:creationId xmlns:p14="http://schemas.microsoft.com/office/powerpoint/2010/main" val="2436881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DD5D4A-249A-40EB-8641-9D10A018B0A8}"/>
              </a:ext>
            </a:extLst>
          </p:cNvPr>
          <p:cNvSpPr txBox="1"/>
          <p:nvPr/>
        </p:nvSpPr>
        <p:spPr>
          <a:xfrm>
            <a:off x="914400" y="457200"/>
            <a:ext cx="403988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B49"/>
                </a:solidFill>
                <a:latin typeface="Georgia"/>
              </a:defRPr>
            </a:pPr>
            <a:r>
              <a:rPr lang="en-US" dirty="0"/>
              <a:t>Iman </a:t>
            </a:r>
            <a:r>
              <a:rPr lang="en-US" dirty="0" err="1"/>
              <a:t>Kepada</a:t>
            </a:r>
            <a:r>
              <a:rPr dirty="0"/>
              <a:t> </a:t>
            </a:r>
            <a:r>
              <a:rPr dirty="0" err="1"/>
              <a:t>Tuhan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6D9B60-0895-4622-BFFC-73AC51C5E051}"/>
              </a:ext>
            </a:extLst>
          </p:cNvPr>
          <p:cNvSpPr txBox="1"/>
          <p:nvPr/>
        </p:nvSpPr>
        <p:spPr>
          <a:xfrm>
            <a:off x="804809" y="1685246"/>
            <a:ext cx="10582381" cy="3919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D4A017"/>
                </a:solidFill>
                <a:latin typeface="Georgia"/>
              </a:defRPr>
            </a:pPr>
            <a:r>
              <a:rPr lang="en-US" sz="3200" dirty="0" err="1"/>
              <a:t>Ibrani</a:t>
            </a:r>
            <a:r>
              <a:rPr lang="en-US" sz="3200" dirty="0"/>
              <a:t> 11:1 (TB)</a:t>
            </a:r>
          </a:p>
          <a:p>
            <a:pPr>
              <a:spcAft>
                <a:spcPts val="2000"/>
              </a:spcAft>
              <a:defRPr sz="2200" i="1">
                <a:solidFill>
                  <a:srgbClr val="323232"/>
                </a:solidFill>
                <a:latin typeface="Georgia"/>
              </a:defRPr>
            </a:pPr>
            <a:r>
              <a:rPr lang="en-US" sz="2800" dirty="0"/>
              <a:t>"Iman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dasar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segala</a:t>
            </a:r>
            <a:r>
              <a:rPr lang="en-US" sz="2800" dirty="0"/>
              <a:t> </a:t>
            </a:r>
            <a:r>
              <a:rPr lang="en-US" sz="2800" dirty="0" err="1"/>
              <a:t>sesuatu</a:t>
            </a:r>
            <a:r>
              <a:rPr lang="en-US" sz="2800" dirty="0"/>
              <a:t> yang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harapkan</a:t>
            </a:r>
            <a:r>
              <a:rPr lang="en-US" sz="2800" dirty="0"/>
              <a:t> dan </a:t>
            </a:r>
            <a:r>
              <a:rPr lang="en-US" sz="2800" dirty="0" err="1"/>
              <a:t>bukti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segala</a:t>
            </a:r>
            <a:r>
              <a:rPr lang="en-US" sz="2800" dirty="0"/>
              <a:t> </a:t>
            </a:r>
            <a:r>
              <a:rPr lang="en-US" sz="2800" dirty="0" err="1"/>
              <a:t>sesuatu</a:t>
            </a:r>
            <a:r>
              <a:rPr lang="en-US" sz="2800" dirty="0"/>
              <a:t> yang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lihat</a:t>
            </a:r>
            <a:r>
              <a:rPr lang="en-US" sz="2800" dirty="0"/>
              <a:t>."</a:t>
            </a:r>
          </a:p>
          <a:p>
            <a:pPr>
              <a:defRPr sz="2400" b="1">
                <a:solidFill>
                  <a:srgbClr val="D4A017"/>
                </a:solidFill>
                <a:latin typeface="Georgia"/>
              </a:defRPr>
            </a:pPr>
            <a:r>
              <a:rPr lang="en-US" sz="3200" dirty="0" err="1"/>
              <a:t>Ibrani</a:t>
            </a:r>
            <a:r>
              <a:rPr lang="en-US" sz="3200" dirty="0"/>
              <a:t> 11:6 (TB)</a:t>
            </a:r>
          </a:p>
          <a:p>
            <a:pPr>
              <a:defRPr sz="2200" i="1">
                <a:solidFill>
                  <a:srgbClr val="323232"/>
                </a:solidFill>
                <a:latin typeface="Georgia"/>
              </a:defRPr>
            </a:pPr>
            <a:r>
              <a:rPr lang="en-US" sz="2800" dirty="0"/>
              <a:t>"</a:t>
            </a:r>
            <a:r>
              <a:rPr lang="en-US" sz="2800" dirty="0" err="1"/>
              <a:t>Tetapi</a:t>
            </a:r>
            <a:r>
              <a:rPr lang="en-US" sz="2800" dirty="0"/>
              <a:t> </a:t>
            </a:r>
            <a:r>
              <a:rPr lang="en-US" sz="2800" dirty="0" err="1"/>
              <a:t>tanpa</a:t>
            </a:r>
            <a:r>
              <a:rPr lang="en-US" sz="2800" dirty="0"/>
              <a:t> </a:t>
            </a:r>
            <a:r>
              <a:rPr lang="en-US" sz="2800" dirty="0" err="1"/>
              <a:t>iman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mungkin</a:t>
            </a:r>
            <a:r>
              <a:rPr lang="en-US" sz="2800" dirty="0"/>
              <a:t> orang </a:t>
            </a:r>
            <a:r>
              <a:rPr lang="en-US" sz="2800" dirty="0" err="1"/>
              <a:t>berkenan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Tuhan</a:t>
            </a:r>
            <a:r>
              <a:rPr lang="en-US" sz="2800" dirty="0"/>
              <a:t>. </a:t>
            </a:r>
            <a:r>
              <a:rPr lang="en-US" sz="2800" dirty="0" err="1"/>
              <a:t>Sebab</a:t>
            </a:r>
            <a:r>
              <a:rPr lang="en-US" sz="2800" dirty="0"/>
              <a:t> </a:t>
            </a:r>
            <a:r>
              <a:rPr lang="en-US" sz="2800" dirty="0" err="1"/>
              <a:t>barangsiapa</a:t>
            </a:r>
            <a:r>
              <a:rPr lang="en-US" sz="2800" dirty="0"/>
              <a:t> </a:t>
            </a:r>
            <a:r>
              <a:rPr lang="en-US" sz="2800" dirty="0" err="1"/>
              <a:t>berpaling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Tuhan</a:t>
            </a:r>
            <a:r>
              <a:rPr lang="en-US" sz="2800" dirty="0"/>
              <a:t>, </a:t>
            </a:r>
            <a:r>
              <a:rPr lang="en-US" sz="2800" dirty="0" err="1"/>
              <a:t>ia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percaya</a:t>
            </a:r>
            <a:r>
              <a:rPr lang="en-US" sz="2800" dirty="0"/>
              <a:t>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Tuhan</a:t>
            </a:r>
            <a:r>
              <a:rPr lang="en-US" sz="2800" dirty="0"/>
              <a:t> </a:t>
            </a:r>
            <a:r>
              <a:rPr lang="en-US" sz="2800" dirty="0" err="1"/>
              <a:t>ada</a:t>
            </a:r>
            <a:r>
              <a:rPr lang="en-US" sz="2800" dirty="0"/>
              <a:t>, dan </a:t>
            </a:r>
            <a:r>
              <a:rPr lang="en-US" sz="2800" dirty="0" err="1"/>
              <a:t>bahwa</a:t>
            </a:r>
            <a:r>
              <a:rPr lang="en-US" sz="2800" dirty="0"/>
              <a:t> </a:t>
            </a:r>
            <a:r>
              <a:rPr lang="en-US" sz="2800" dirty="0" err="1"/>
              <a:t>Tuhan</a:t>
            </a:r>
            <a:r>
              <a:rPr lang="en-US" sz="2800" dirty="0"/>
              <a:t> </a:t>
            </a:r>
            <a:r>
              <a:rPr lang="en-US" sz="2800" dirty="0" err="1"/>
              <a:t>memberi</a:t>
            </a:r>
            <a:r>
              <a:rPr lang="en-US" sz="2800" dirty="0"/>
              <a:t> </a:t>
            </a:r>
            <a:r>
              <a:rPr lang="en-US" sz="2800" dirty="0" err="1"/>
              <a:t>upah</a:t>
            </a:r>
            <a:r>
              <a:rPr lang="en-US" sz="2800" dirty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orang yang </a:t>
            </a:r>
            <a:r>
              <a:rPr lang="en-US" sz="2800" dirty="0" err="1"/>
              <a:t>sungguh-sungguh</a:t>
            </a:r>
            <a:r>
              <a:rPr lang="en-US" sz="2800" dirty="0"/>
              <a:t> </a:t>
            </a:r>
            <a:r>
              <a:rPr lang="en-US" sz="2800" dirty="0" err="1"/>
              <a:t>mencari</a:t>
            </a:r>
            <a:r>
              <a:rPr lang="en-US" sz="2800" dirty="0"/>
              <a:t> Dia."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B0FD97-7FAF-40D0-BC82-CB5128CF0FB0}"/>
              </a:ext>
            </a:extLst>
          </p:cNvPr>
          <p:cNvSpPr txBox="1"/>
          <p:nvPr/>
        </p:nvSpPr>
        <p:spPr>
          <a:xfrm>
            <a:off x="8054941" y="457200"/>
            <a:ext cx="2404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GPHI - Maranatha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1658" y="923079"/>
            <a:ext cx="103628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82B49"/>
                </a:solidFill>
                <a:latin typeface="Georgia"/>
              </a:defRPr>
            </a:pPr>
            <a:r>
              <a:rPr dirty="0" err="1"/>
              <a:t>Apa</a:t>
            </a:r>
            <a:r>
              <a:rPr dirty="0"/>
              <a:t> </a:t>
            </a:r>
            <a:r>
              <a:rPr dirty="0" err="1"/>
              <a:t>Artinya</a:t>
            </a:r>
            <a:r>
              <a:rPr dirty="0"/>
              <a:t> </a:t>
            </a:r>
            <a:r>
              <a:rPr dirty="0" err="1"/>
              <a:t>Hidup</a:t>
            </a:r>
            <a:r>
              <a:rPr dirty="0"/>
              <a:t> Karena </a:t>
            </a:r>
            <a:r>
              <a:rPr dirty="0" err="1"/>
              <a:t>Percaya</a:t>
            </a:r>
            <a:r>
              <a:rPr dirty="0"/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1658" y="1384957"/>
            <a:ext cx="10362895" cy="4549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Bef>
                <a:spcPts val="1400"/>
              </a:spcBef>
              <a:defRPr sz="2200" b="1">
                <a:solidFill>
                  <a:srgbClr val="B8860B"/>
                </a:solidFill>
                <a:latin typeface="Arial"/>
              </a:defRPr>
            </a:pPr>
            <a:r>
              <a:rPr sz="3600" dirty="0"/>
              <a:t>1. </a:t>
            </a:r>
            <a:r>
              <a:rPr sz="3600" dirty="0" err="1"/>
              <a:t>Mengandalkan</a:t>
            </a:r>
            <a:r>
              <a:rPr sz="3600" dirty="0"/>
              <a:t> </a:t>
            </a:r>
            <a:r>
              <a:rPr sz="3600" dirty="0" err="1"/>
              <a:t>Janji</a:t>
            </a:r>
            <a:r>
              <a:rPr sz="3600" dirty="0"/>
              <a:t> </a:t>
            </a:r>
            <a:r>
              <a:rPr sz="3600" dirty="0" err="1"/>
              <a:t>Tuhan</a:t>
            </a:r>
            <a:r>
              <a:rPr sz="3600" dirty="0"/>
              <a:t>, </a:t>
            </a:r>
            <a:r>
              <a:rPr sz="3600" dirty="0" err="1"/>
              <a:t>Bukan</a:t>
            </a:r>
            <a:r>
              <a:rPr sz="3600" dirty="0"/>
              <a:t> </a:t>
            </a:r>
            <a:r>
              <a:rPr sz="3600" dirty="0" err="1"/>
              <a:t>Situasi</a:t>
            </a:r>
            <a:endParaRPr sz="3600" dirty="0"/>
          </a:p>
          <a:p>
            <a:pPr>
              <a:spcBef>
                <a:spcPts val="400"/>
              </a:spcBef>
              <a:defRPr sz="1600">
                <a:solidFill>
                  <a:srgbClr val="282828"/>
                </a:solidFill>
                <a:latin typeface="Arial"/>
              </a:defRPr>
            </a:pPr>
            <a:r>
              <a:rPr sz="1400" b="1" dirty="0"/>
              <a:t>Dunia </a:t>
            </a:r>
            <a:r>
              <a:rPr sz="1400" b="1" dirty="0" err="1"/>
              <a:t>mengajarkan</a:t>
            </a:r>
            <a:r>
              <a:rPr sz="1400" b="1" dirty="0"/>
              <a:t> </a:t>
            </a:r>
            <a:r>
              <a:rPr sz="1400" b="1" dirty="0" err="1"/>
              <a:t>untuk</a:t>
            </a:r>
            <a:r>
              <a:rPr sz="1400" b="1" dirty="0"/>
              <a:t> </a:t>
            </a:r>
            <a:r>
              <a:rPr sz="1400" b="1" dirty="0" err="1"/>
              <a:t>melihat</a:t>
            </a:r>
            <a:r>
              <a:rPr sz="1400" b="1" dirty="0"/>
              <a:t> </a:t>
            </a:r>
            <a:r>
              <a:rPr sz="1400" b="1" dirty="0" err="1"/>
              <a:t>baru</a:t>
            </a:r>
            <a:r>
              <a:rPr sz="1400" b="1" dirty="0"/>
              <a:t> </a:t>
            </a:r>
            <a:r>
              <a:rPr sz="1400" b="1" dirty="0" err="1"/>
              <a:t>percaya</a:t>
            </a:r>
            <a:r>
              <a:rPr sz="1400" b="1" dirty="0"/>
              <a:t>. Iman </a:t>
            </a:r>
            <a:r>
              <a:rPr sz="1400" b="1" dirty="0" err="1"/>
              <a:t>sejati</a:t>
            </a:r>
            <a:r>
              <a:rPr sz="1400" b="1" dirty="0"/>
              <a:t> </a:t>
            </a:r>
            <a:r>
              <a:rPr sz="1400" b="1" dirty="0" err="1"/>
              <a:t>mempercayai</a:t>
            </a:r>
            <a:r>
              <a:rPr sz="1400" b="1" dirty="0"/>
              <a:t> </a:t>
            </a:r>
            <a:r>
              <a:rPr sz="1400" b="1" dirty="0" err="1"/>
              <a:t>janji</a:t>
            </a:r>
            <a:r>
              <a:rPr sz="1400" b="1" dirty="0"/>
              <a:t> </a:t>
            </a:r>
            <a:r>
              <a:rPr sz="1400" b="1" dirty="0" err="1"/>
              <a:t>Tuhan</a:t>
            </a:r>
            <a:r>
              <a:rPr sz="1400" b="1" dirty="0"/>
              <a:t> </a:t>
            </a:r>
            <a:r>
              <a:rPr sz="1400" b="1" dirty="0" err="1"/>
              <a:t>mendahului</a:t>
            </a:r>
            <a:r>
              <a:rPr sz="1400" b="1" dirty="0"/>
              <a:t> </a:t>
            </a:r>
            <a:r>
              <a:rPr sz="1400" b="1" dirty="0" err="1"/>
              <a:t>bukti</a:t>
            </a:r>
            <a:r>
              <a:rPr sz="1400" b="1" dirty="0"/>
              <a:t> </a:t>
            </a:r>
            <a:r>
              <a:rPr sz="1400" b="1" dirty="0" err="1"/>
              <a:t>fisik</a:t>
            </a:r>
            <a:r>
              <a:rPr sz="1400" b="1" dirty="0"/>
              <a:t> yang </a:t>
            </a:r>
            <a:r>
              <a:rPr sz="1400" b="1" dirty="0" err="1"/>
              <a:t>kasat</a:t>
            </a:r>
            <a:r>
              <a:rPr sz="1400" b="1" dirty="0"/>
              <a:t> </a:t>
            </a:r>
            <a:r>
              <a:rPr sz="1400" b="1" dirty="0" err="1"/>
              <a:t>mata</a:t>
            </a:r>
            <a:r>
              <a:rPr sz="1400" b="1" dirty="0"/>
              <a:t>.</a:t>
            </a:r>
            <a:endParaRPr lang="en-US" sz="1400" b="1" dirty="0"/>
          </a:p>
          <a:p>
            <a:pPr>
              <a:spcBef>
                <a:spcPts val="400"/>
              </a:spcBef>
              <a:defRPr sz="1600">
                <a:solidFill>
                  <a:srgbClr val="282828"/>
                </a:solidFill>
                <a:latin typeface="Arial"/>
              </a:defRPr>
            </a:pPr>
            <a:endParaRPr sz="1400" dirty="0"/>
          </a:p>
          <a:p>
            <a:pPr>
              <a:spcBef>
                <a:spcPts val="1400"/>
              </a:spcBef>
              <a:defRPr sz="2200" b="1">
                <a:solidFill>
                  <a:srgbClr val="B8860B"/>
                </a:solidFill>
                <a:latin typeface="Arial"/>
              </a:defRPr>
            </a:pPr>
            <a:r>
              <a:rPr sz="3600" dirty="0"/>
              <a:t>2. </a:t>
            </a:r>
            <a:r>
              <a:rPr sz="3600" dirty="0" err="1"/>
              <a:t>Tetap</a:t>
            </a:r>
            <a:r>
              <a:rPr sz="3600" dirty="0"/>
              <a:t> </a:t>
            </a:r>
            <a:r>
              <a:rPr sz="3600" dirty="0" err="1"/>
              <a:t>Melangkah</a:t>
            </a:r>
            <a:r>
              <a:rPr sz="3600" dirty="0"/>
              <a:t> </a:t>
            </a:r>
            <a:r>
              <a:rPr sz="3600" dirty="0" err="1"/>
              <a:t>dalam</a:t>
            </a:r>
            <a:r>
              <a:rPr sz="3600" dirty="0"/>
              <a:t> </a:t>
            </a:r>
            <a:r>
              <a:rPr sz="3600" dirty="0" err="1"/>
              <a:t>Ketidakpastian</a:t>
            </a:r>
            <a:endParaRPr sz="3600" dirty="0"/>
          </a:p>
          <a:p>
            <a:pPr>
              <a:spcBef>
                <a:spcPts val="400"/>
              </a:spcBef>
              <a:defRPr sz="1600">
                <a:solidFill>
                  <a:srgbClr val="282828"/>
                </a:solidFill>
                <a:latin typeface="Arial"/>
              </a:defRPr>
            </a:pPr>
            <a:r>
              <a:rPr sz="1400" b="1" dirty="0" err="1"/>
              <a:t>Seperti</a:t>
            </a:r>
            <a:r>
              <a:rPr sz="1400" b="1" dirty="0"/>
              <a:t> Abraham yang </a:t>
            </a:r>
            <a:r>
              <a:rPr sz="1400" b="1" dirty="0" err="1"/>
              <a:t>taat</a:t>
            </a:r>
            <a:r>
              <a:rPr sz="1400" b="1" dirty="0"/>
              <a:t> </a:t>
            </a:r>
            <a:r>
              <a:rPr sz="1400" b="1" dirty="0" err="1"/>
              <a:t>pergi</a:t>
            </a:r>
            <a:r>
              <a:rPr sz="1400" b="1" dirty="0"/>
              <a:t> </a:t>
            </a:r>
            <a:r>
              <a:rPr sz="1400" b="1" dirty="0" err="1"/>
              <a:t>ke</a:t>
            </a:r>
            <a:r>
              <a:rPr sz="1400" b="1" dirty="0"/>
              <a:t> negeri yang </a:t>
            </a:r>
            <a:r>
              <a:rPr sz="1400" b="1" dirty="0" err="1"/>
              <a:t>belum</a:t>
            </a:r>
            <a:r>
              <a:rPr sz="1400" b="1" dirty="0"/>
              <a:t> </a:t>
            </a:r>
            <a:r>
              <a:rPr sz="1400" b="1" dirty="0" err="1"/>
              <a:t>diketahuinya</a:t>
            </a:r>
            <a:r>
              <a:rPr sz="1400" b="1" dirty="0"/>
              <a:t> (</a:t>
            </a:r>
            <a:r>
              <a:rPr sz="1400" b="1" dirty="0" err="1"/>
              <a:t>Ibrani</a:t>
            </a:r>
            <a:r>
              <a:rPr sz="1400" b="1" dirty="0"/>
              <a:t> 11:8). </a:t>
            </a:r>
            <a:r>
              <a:rPr sz="1400" b="1" dirty="0" err="1"/>
              <a:t>Percaya</a:t>
            </a:r>
            <a:r>
              <a:rPr sz="1400" b="1" dirty="0"/>
              <a:t> </a:t>
            </a:r>
            <a:r>
              <a:rPr sz="1400" b="1" dirty="0" err="1"/>
              <a:t>berarti</a:t>
            </a:r>
            <a:r>
              <a:rPr sz="1400" b="1" dirty="0"/>
              <a:t> </a:t>
            </a:r>
            <a:r>
              <a:rPr sz="1400" b="1" dirty="0" err="1"/>
              <a:t>menaruh</a:t>
            </a:r>
            <a:r>
              <a:rPr sz="1400" b="1" dirty="0"/>
              <a:t> </a:t>
            </a:r>
            <a:r>
              <a:rPr sz="1400" b="1" dirty="0" err="1"/>
              <a:t>kepastian</a:t>
            </a:r>
            <a:r>
              <a:rPr sz="1400" b="1" dirty="0"/>
              <a:t> </a:t>
            </a:r>
            <a:r>
              <a:rPr sz="1400" b="1" dirty="0" err="1"/>
              <a:t>kita</a:t>
            </a:r>
            <a:r>
              <a:rPr sz="1400" b="1" dirty="0"/>
              <a:t> pada </a:t>
            </a:r>
            <a:r>
              <a:rPr sz="1400" b="1" dirty="0" err="1"/>
              <a:t>Tuhan</a:t>
            </a:r>
            <a:r>
              <a:rPr sz="1400" b="1" dirty="0"/>
              <a:t> yang </a:t>
            </a:r>
            <a:r>
              <a:rPr sz="1400" b="1" dirty="0" err="1"/>
              <a:t>pasti</a:t>
            </a:r>
            <a:r>
              <a:rPr sz="1400" b="1" dirty="0"/>
              <a:t>.</a:t>
            </a:r>
            <a:endParaRPr lang="en-US" sz="1400" b="1" dirty="0"/>
          </a:p>
          <a:p>
            <a:pPr>
              <a:spcBef>
                <a:spcPts val="400"/>
              </a:spcBef>
              <a:defRPr sz="1600">
                <a:solidFill>
                  <a:srgbClr val="282828"/>
                </a:solidFill>
                <a:latin typeface="Arial"/>
              </a:defRPr>
            </a:pPr>
            <a:endParaRPr sz="1400" dirty="0"/>
          </a:p>
          <a:p>
            <a:pPr>
              <a:spcBef>
                <a:spcPts val="1400"/>
              </a:spcBef>
              <a:defRPr sz="2200" b="1">
                <a:solidFill>
                  <a:srgbClr val="B8860B"/>
                </a:solidFill>
                <a:latin typeface="Arial"/>
              </a:defRPr>
            </a:pPr>
            <a:r>
              <a:rPr sz="3600" dirty="0"/>
              <a:t>3. </a:t>
            </a:r>
            <a:r>
              <a:rPr sz="3600" dirty="0" err="1"/>
              <a:t>Memiliki</a:t>
            </a:r>
            <a:r>
              <a:rPr sz="3600" dirty="0"/>
              <a:t> </a:t>
            </a:r>
            <a:r>
              <a:rPr sz="3600" dirty="0" err="1"/>
              <a:t>Perspektif</a:t>
            </a:r>
            <a:r>
              <a:rPr sz="3600" dirty="0"/>
              <a:t> </a:t>
            </a:r>
            <a:r>
              <a:rPr sz="3600" dirty="0" err="1"/>
              <a:t>Kekekalan</a:t>
            </a:r>
            <a:endParaRPr sz="3600" dirty="0"/>
          </a:p>
          <a:p>
            <a:pPr>
              <a:spcBef>
                <a:spcPts val="400"/>
              </a:spcBef>
              <a:defRPr sz="1600">
                <a:solidFill>
                  <a:srgbClr val="282828"/>
                </a:solidFill>
                <a:latin typeface="Arial"/>
              </a:defRPr>
            </a:pPr>
            <a:r>
              <a:rPr sz="1400" b="1" dirty="0" err="1"/>
              <a:t>Melihat</a:t>
            </a:r>
            <a:r>
              <a:rPr sz="1400" b="1" dirty="0"/>
              <a:t> </a:t>
            </a:r>
            <a:r>
              <a:rPr sz="1400" b="1" dirty="0" err="1"/>
              <a:t>badai</a:t>
            </a:r>
            <a:r>
              <a:rPr sz="1400" b="1" dirty="0"/>
              <a:t> </a:t>
            </a:r>
            <a:r>
              <a:rPr sz="1400" b="1" dirty="0" err="1"/>
              <a:t>hidup</a:t>
            </a:r>
            <a:r>
              <a:rPr sz="1400" b="1" dirty="0"/>
              <a:t> </a:t>
            </a:r>
            <a:r>
              <a:rPr sz="1400" b="1" dirty="0" err="1"/>
              <a:t>bukan</a:t>
            </a:r>
            <a:r>
              <a:rPr sz="1400" b="1" dirty="0"/>
              <a:t> </a:t>
            </a:r>
            <a:r>
              <a:rPr sz="1400" b="1" dirty="0" err="1"/>
              <a:t>sebagai</a:t>
            </a:r>
            <a:r>
              <a:rPr sz="1400" b="1" dirty="0"/>
              <a:t> </a:t>
            </a:r>
            <a:r>
              <a:rPr sz="1400" b="1" dirty="0" err="1"/>
              <a:t>akhir</a:t>
            </a:r>
            <a:r>
              <a:rPr sz="1400" b="1" dirty="0"/>
              <a:t>, </a:t>
            </a:r>
            <a:r>
              <a:rPr sz="1400" b="1" dirty="0" err="1"/>
              <a:t>melainkan</a:t>
            </a:r>
            <a:r>
              <a:rPr sz="1400" b="1" dirty="0"/>
              <a:t> </a:t>
            </a:r>
            <a:r>
              <a:rPr sz="1400" b="1" dirty="0" err="1"/>
              <a:t>sebagai</a:t>
            </a:r>
            <a:r>
              <a:rPr sz="1400" b="1" dirty="0"/>
              <a:t> proses </a:t>
            </a:r>
            <a:r>
              <a:rPr sz="1400" b="1" dirty="0" err="1"/>
              <a:t>sementara</a:t>
            </a:r>
            <a:r>
              <a:rPr sz="1400" b="1" dirty="0"/>
              <a:t> </a:t>
            </a:r>
            <a:r>
              <a:rPr sz="1400" b="1" dirty="0" err="1"/>
              <a:t>menuju</a:t>
            </a:r>
            <a:r>
              <a:rPr sz="1400" b="1" dirty="0"/>
              <a:t> </a:t>
            </a:r>
            <a:r>
              <a:rPr sz="1400" b="1" dirty="0" err="1"/>
              <a:t>kemuliaan</a:t>
            </a:r>
            <a:r>
              <a:rPr sz="1400" b="1" dirty="0"/>
              <a:t> </a:t>
            </a:r>
            <a:r>
              <a:rPr sz="1400" b="1" dirty="0" err="1"/>
              <a:t>kekal</a:t>
            </a:r>
            <a:r>
              <a:rPr sz="1400" b="1" dirty="0"/>
              <a:t> yang </a:t>
            </a:r>
            <a:r>
              <a:rPr sz="1400" b="1" dirty="0" err="1"/>
              <a:t>disediakan</a:t>
            </a:r>
            <a:r>
              <a:rPr sz="1400" b="1" dirty="0"/>
              <a:t> </a:t>
            </a:r>
            <a:r>
              <a:rPr sz="1400" b="1" dirty="0" err="1"/>
              <a:t>Tuhan</a:t>
            </a:r>
            <a:r>
              <a:rPr sz="1400" b="1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61F0A8-558B-480E-912E-D5AAA58AAEA2}"/>
              </a:ext>
            </a:extLst>
          </p:cNvPr>
          <p:cNvSpPr txBox="1"/>
          <p:nvPr/>
        </p:nvSpPr>
        <p:spPr>
          <a:xfrm>
            <a:off x="8054941" y="456948"/>
            <a:ext cx="2404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GPHI - Maranatha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7142" y="1054685"/>
            <a:ext cx="79111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82B49"/>
                </a:solidFill>
                <a:latin typeface="Georgia"/>
              </a:defRPr>
            </a:pPr>
            <a:r>
              <a:rPr dirty="0" err="1"/>
              <a:t>Musuh</a:t>
            </a:r>
            <a:r>
              <a:rPr dirty="0"/>
              <a:t> Utama </a:t>
            </a:r>
            <a:r>
              <a:rPr dirty="0" err="1"/>
              <a:t>Kehidupan</a:t>
            </a:r>
            <a:r>
              <a:rPr dirty="0"/>
              <a:t> Iman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7142" y="2011680"/>
            <a:ext cx="9873465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400"/>
              </a:spcBef>
              <a:defRPr sz="2200" b="1">
                <a:solidFill>
                  <a:srgbClr val="182B49"/>
                </a:solidFill>
                <a:latin typeface="Arial"/>
              </a:defRPr>
            </a:pPr>
            <a:r>
              <a:rPr sz="3600" dirty="0"/>
              <a:t>• </a:t>
            </a:r>
            <a:r>
              <a:rPr sz="3600" dirty="0" err="1"/>
              <a:t>Kekhawatiran</a:t>
            </a:r>
            <a:r>
              <a:rPr sz="3600" dirty="0"/>
              <a:t> yang </a:t>
            </a:r>
            <a:r>
              <a:rPr sz="3600" dirty="0" err="1"/>
              <a:t>Berlebihan</a:t>
            </a:r>
            <a:endParaRPr sz="3600" dirty="0"/>
          </a:p>
          <a:p>
            <a:pPr>
              <a:spcBef>
                <a:spcPts val="400"/>
              </a:spcBef>
              <a:defRPr sz="1600">
                <a:solidFill>
                  <a:srgbClr val="282828"/>
                </a:solidFill>
                <a:latin typeface="Arial"/>
              </a:defRPr>
            </a:pPr>
            <a:r>
              <a:rPr sz="1400" b="1" dirty="0" err="1"/>
              <a:t>Saat</a:t>
            </a:r>
            <a:r>
              <a:rPr sz="1400" b="1" dirty="0"/>
              <a:t> </a:t>
            </a:r>
            <a:r>
              <a:rPr sz="1400" b="1" dirty="0" err="1"/>
              <a:t>fokus</a:t>
            </a:r>
            <a:r>
              <a:rPr sz="1400" b="1" dirty="0"/>
              <a:t> </a:t>
            </a:r>
            <a:r>
              <a:rPr sz="1400" b="1" dirty="0" err="1"/>
              <a:t>kita</a:t>
            </a:r>
            <a:r>
              <a:rPr sz="1400" b="1" dirty="0"/>
              <a:t> </a:t>
            </a:r>
            <a:r>
              <a:rPr sz="1400" b="1" dirty="0" err="1"/>
              <a:t>beralih</a:t>
            </a:r>
            <a:r>
              <a:rPr sz="1400" b="1" dirty="0"/>
              <a:t> </a:t>
            </a:r>
            <a:r>
              <a:rPr sz="1400" b="1" dirty="0" err="1"/>
              <a:t>dari</a:t>
            </a:r>
            <a:r>
              <a:rPr sz="1400" b="1" dirty="0"/>
              <a:t> </a:t>
            </a:r>
            <a:r>
              <a:rPr sz="1400" b="1" dirty="0" err="1"/>
              <a:t>besarnya</a:t>
            </a:r>
            <a:r>
              <a:rPr sz="1400" b="1" dirty="0"/>
              <a:t> </a:t>
            </a:r>
            <a:r>
              <a:rPr sz="1400" b="1" dirty="0" err="1"/>
              <a:t>kuasa</a:t>
            </a:r>
            <a:r>
              <a:rPr sz="1400" b="1" dirty="0"/>
              <a:t> </a:t>
            </a:r>
            <a:r>
              <a:rPr sz="1400" b="1" dirty="0" err="1"/>
              <a:t>Tuhan</a:t>
            </a:r>
            <a:r>
              <a:rPr sz="1400" b="1" dirty="0"/>
              <a:t> </a:t>
            </a:r>
            <a:r>
              <a:rPr sz="1400" b="1" dirty="0" err="1"/>
              <a:t>ke</a:t>
            </a:r>
            <a:r>
              <a:rPr sz="1400" b="1" dirty="0"/>
              <a:t> </a:t>
            </a:r>
            <a:r>
              <a:rPr sz="1400" b="1" dirty="0" err="1"/>
              <a:t>besarnya</a:t>
            </a:r>
            <a:r>
              <a:rPr sz="1400" b="1" dirty="0"/>
              <a:t> </a:t>
            </a:r>
            <a:r>
              <a:rPr sz="1400" b="1" dirty="0" err="1"/>
              <a:t>masalah</a:t>
            </a:r>
            <a:r>
              <a:rPr sz="1400" b="1" dirty="0"/>
              <a:t> </a:t>
            </a:r>
            <a:r>
              <a:rPr sz="1400" b="1" dirty="0" err="1"/>
              <a:t>kita</a:t>
            </a:r>
            <a:r>
              <a:rPr sz="1400" b="1" dirty="0"/>
              <a:t> (</a:t>
            </a:r>
            <a:r>
              <a:rPr sz="1400" b="1" dirty="0" err="1"/>
              <a:t>Matius</a:t>
            </a:r>
            <a:r>
              <a:rPr sz="1400" b="1" dirty="0"/>
              <a:t> 6:30).</a:t>
            </a:r>
            <a:endParaRPr lang="en-US" sz="1400" b="1" dirty="0"/>
          </a:p>
          <a:p>
            <a:pPr>
              <a:spcBef>
                <a:spcPts val="400"/>
              </a:spcBef>
              <a:defRPr sz="1600">
                <a:solidFill>
                  <a:srgbClr val="282828"/>
                </a:solidFill>
                <a:latin typeface="Arial"/>
              </a:defRPr>
            </a:pPr>
            <a:endParaRPr sz="1400" b="1" dirty="0"/>
          </a:p>
          <a:p>
            <a:pPr>
              <a:spcBef>
                <a:spcPts val="1400"/>
              </a:spcBef>
              <a:defRPr sz="2200" b="1">
                <a:solidFill>
                  <a:srgbClr val="182B49"/>
                </a:solidFill>
                <a:latin typeface="Arial"/>
              </a:defRPr>
            </a:pPr>
            <a:r>
              <a:rPr sz="3600" dirty="0"/>
              <a:t>• </a:t>
            </a:r>
            <a:r>
              <a:rPr sz="3600" dirty="0" err="1"/>
              <a:t>Keinginan</a:t>
            </a:r>
            <a:r>
              <a:rPr sz="3600" dirty="0"/>
              <a:t> </a:t>
            </a:r>
            <a:r>
              <a:rPr sz="3600" dirty="0" err="1"/>
              <a:t>Mengendalikan</a:t>
            </a:r>
            <a:r>
              <a:rPr sz="3600" dirty="0"/>
              <a:t> </a:t>
            </a:r>
            <a:r>
              <a:rPr sz="3600" dirty="0" err="1"/>
              <a:t>Segala</a:t>
            </a:r>
            <a:r>
              <a:rPr sz="3600" dirty="0"/>
              <a:t> </a:t>
            </a:r>
            <a:r>
              <a:rPr sz="3600" dirty="0" err="1"/>
              <a:t>Sesuatu</a:t>
            </a:r>
            <a:endParaRPr sz="3600" dirty="0"/>
          </a:p>
          <a:p>
            <a:pPr>
              <a:spcBef>
                <a:spcPts val="400"/>
              </a:spcBef>
              <a:defRPr sz="1600">
                <a:solidFill>
                  <a:srgbClr val="282828"/>
                </a:solidFill>
                <a:latin typeface="Arial"/>
              </a:defRPr>
            </a:pPr>
            <a:r>
              <a:rPr sz="1400" b="1" dirty="0"/>
              <a:t>Iman </a:t>
            </a:r>
            <a:r>
              <a:rPr sz="1400" b="1" dirty="0" err="1"/>
              <a:t>menuntut</a:t>
            </a:r>
            <a:r>
              <a:rPr sz="1400" b="1" dirty="0"/>
              <a:t> </a:t>
            </a:r>
            <a:r>
              <a:rPr sz="1400" b="1" dirty="0" err="1"/>
              <a:t>penyerahan</a:t>
            </a:r>
            <a:r>
              <a:rPr sz="1400" b="1" dirty="0"/>
              <a:t> </a:t>
            </a:r>
            <a:r>
              <a:rPr sz="1400" b="1" dirty="0" err="1"/>
              <a:t>kendali</a:t>
            </a:r>
            <a:r>
              <a:rPr sz="1400" b="1" dirty="0"/>
              <a:t>. </a:t>
            </a:r>
            <a:r>
              <a:rPr sz="1400" b="1" dirty="0" err="1"/>
              <a:t>Seringkali</a:t>
            </a:r>
            <a:r>
              <a:rPr sz="1400" b="1" dirty="0"/>
              <a:t> </a:t>
            </a:r>
            <a:r>
              <a:rPr sz="1400" b="1" dirty="0" err="1"/>
              <a:t>kita</a:t>
            </a:r>
            <a:r>
              <a:rPr sz="1400" b="1" dirty="0"/>
              <a:t> </a:t>
            </a:r>
            <a:r>
              <a:rPr sz="1400" b="1" dirty="0" err="1"/>
              <a:t>gagal</a:t>
            </a:r>
            <a:r>
              <a:rPr sz="1400" b="1" dirty="0"/>
              <a:t> </a:t>
            </a:r>
            <a:r>
              <a:rPr sz="1400" b="1" dirty="0" err="1"/>
              <a:t>percaya</a:t>
            </a:r>
            <a:r>
              <a:rPr sz="1400" b="1" dirty="0"/>
              <a:t> </a:t>
            </a:r>
            <a:r>
              <a:rPr sz="1400" b="1" dirty="0" err="1"/>
              <a:t>karena</a:t>
            </a:r>
            <a:r>
              <a:rPr sz="1400" b="1" dirty="0"/>
              <a:t> </a:t>
            </a:r>
            <a:r>
              <a:rPr sz="1400" b="1" dirty="0" err="1"/>
              <a:t>ingin</a:t>
            </a:r>
            <a:r>
              <a:rPr sz="1400" b="1" dirty="0"/>
              <a:t> </a:t>
            </a:r>
            <a:r>
              <a:rPr sz="1400" b="1" dirty="0" err="1"/>
              <a:t>mengatur</a:t>
            </a:r>
            <a:r>
              <a:rPr sz="1400" b="1" dirty="0"/>
              <a:t> </a:t>
            </a:r>
            <a:r>
              <a:rPr sz="1400" b="1" dirty="0" err="1"/>
              <a:t>jalan</a:t>
            </a:r>
            <a:r>
              <a:rPr sz="1400" b="1" dirty="0"/>
              <a:t> </a:t>
            </a:r>
            <a:r>
              <a:rPr sz="1400" b="1" dirty="0" err="1"/>
              <a:t>keluar</a:t>
            </a:r>
            <a:r>
              <a:rPr sz="1400" b="1" dirty="0"/>
              <a:t> </a:t>
            </a:r>
            <a:r>
              <a:rPr sz="1400" b="1" dirty="0" err="1"/>
              <a:t>menurut</a:t>
            </a:r>
            <a:r>
              <a:rPr sz="1400" b="1" dirty="0"/>
              <a:t> </a:t>
            </a:r>
            <a:r>
              <a:rPr sz="1400" b="1" dirty="0" err="1"/>
              <a:t>cara</a:t>
            </a:r>
            <a:r>
              <a:rPr sz="1400" b="1" dirty="0"/>
              <a:t> </a:t>
            </a:r>
            <a:r>
              <a:rPr sz="1400" b="1" dirty="0" err="1"/>
              <a:t>kita</a:t>
            </a:r>
            <a:r>
              <a:rPr sz="1400" b="1" dirty="0"/>
              <a:t> </a:t>
            </a:r>
            <a:r>
              <a:rPr sz="1400" b="1" dirty="0" err="1"/>
              <a:t>sendiri</a:t>
            </a:r>
            <a:r>
              <a:rPr sz="1400" b="1" dirty="0"/>
              <a:t>.</a:t>
            </a:r>
            <a:endParaRPr lang="en-US" sz="1400" b="1" dirty="0"/>
          </a:p>
          <a:p>
            <a:pPr>
              <a:spcBef>
                <a:spcPts val="400"/>
              </a:spcBef>
              <a:defRPr sz="1600">
                <a:solidFill>
                  <a:srgbClr val="282828"/>
                </a:solidFill>
                <a:latin typeface="Arial"/>
              </a:defRPr>
            </a:pPr>
            <a:endParaRPr sz="1400" b="1" dirty="0"/>
          </a:p>
          <a:p>
            <a:pPr>
              <a:spcBef>
                <a:spcPts val="1400"/>
              </a:spcBef>
              <a:defRPr sz="2200" b="1">
                <a:solidFill>
                  <a:srgbClr val="182B49"/>
                </a:solidFill>
                <a:latin typeface="Arial"/>
              </a:defRPr>
            </a:pPr>
            <a:r>
              <a:rPr sz="3600" dirty="0"/>
              <a:t>• </a:t>
            </a:r>
            <a:r>
              <a:rPr sz="3600" dirty="0" err="1"/>
              <a:t>Suara-Suara</a:t>
            </a:r>
            <a:r>
              <a:rPr sz="3600" dirty="0"/>
              <a:t> </a:t>
            </a:r>
            <a:r>
              <a:rPr sz="3600" dirty="0" err="1"/>
              <a:t>Logika</a:t>
            </a:r>
            <a:r>
              <a:rPr sz="3600" dirty="0"/>
              <a:t> Dunia</a:t>
            </a:r>
          </a:p>
          <a:p>
            <a:pPr>
              <a:spcBef>
                <a:spcPts val="400"/>
              </a:spcBef>
              <a:defRPr sz="1600">
                <a:solidFill>
                  <a:srgbClr val="282828"/>
                </a:solidFill>
                <a:latin typeface="Arial"/>
              </a:defRPr>
            </a:pPr>
            <a:r>
              <a:rPr sz="1400" b="1" dirty="0"/>
              <a:t>Dunia </a:t>
            </a:r>
            <a:r>
              <a:rPr sz="1400" b="1" dirty="0" err="1"/>
              <a:t>membatasi</a:t>
            </a:r>
            <a:r>
              <a:rPr sz="1400" b="1" dirty="0"/>
              <a:t> </a:t>
            </a:r>
            <a:r>
              <a:rPr sz="1400" b="1" dirty="0" err="1"/>
              <a:t>segala</a:t>
            </a:r>
            <a:r>
              <a:rPr sz="1400" b="1" dirty="0"/>
              <a:t> </a:t>
            </a:r>
            <a:r>
              <a:rPr sz="1400" b="1" dirty="0" err="1"/>
              <a:t>sesuatu</a:t>
            </a:r>
            <a:r>
              <a:rPr sz="1400" b="1" dirty="0"/>
              <a:t> pada </a:t>
            </a:r>
            <a:r>
              <a:rPr sz="1400" b="1" dirty="0" err="1"/>
              <a:t>apa</a:t>
            </a:r>
            <a:r>
              <a:rPr sz="1400" b="1" dirty="0"/>
              <a:t> yang </a:t>
            </a:r>
            <a:r>
              <a:rPr sz="1400" b="1" dirty="0" err="1"/>
              <a:t>masuk</a:t>
            </a:r>
            <a:r>
              <a:rPr sz="1400" b="1" dirty="0"/>
              <a:t> </a:t>
            </a:r>
            <a:r>
              <a:rPr sz="1400" b="1" dirty="0" err="1"/>
              <a:t>akal</a:t>
            </a:r>
            <a:r>
              <a:rPr sz="1400" b="1" dirty="0"/>
              <a:t>. </a:t>
            </a:r>
            <a:r>
              <a:rPr sz="1400" b="1" dirty="0" err="1"/>
              <a:t>Tetapi</a:t>
            </a:r>
            <a:r>
              <a:rPr sz="1400" b="1" dirty="0"/>
              <a:t> </a:t>
            </a:r>
            <a:r>
              <a:rPr sz="1400" b="1" dirty="0" err="1"/>
              <a:t>mukjizat</a:t>
            </a:r>
            <a:r>
              <a:rPr sz="1400" b="1" dirty="0"/>
              <a:t> dan </a:t>
            </a:r>
            <a:r>
              <a:rPr sz="1400" b="1" dirty="0" err="1"/>
              <a:t>rencana</a:t>
            </a:r>
            <a:r>
              <a:rPr sz="1400" b="1" dirty="0"/>
              <a:t> </a:t>
            </a:r>
            <a:r>
              <a:rPr sz="1400" b="1" dirty="0" err="1"/>
              <a:t>Tuhan</a:t>
            </a:r>
            <a:r>
              <a:rPr sz="1400" b="1" dirty="0"/>
              <a:t> </a:t>
            </a:r>
            <a:r>
              <a:rPr sz="1400" b="1" dirty="0" err="1"/>
              <a:t>seringkali</a:t>
            </a:r>
            <a:r>
              <a:rPr sz="1400" b="1" dirty="0"/>
              <a:t> </a:t>
            </a:r>
            <a:r>
              <a:rPr sz="1400" b="1" dirty="0" err="1"/>
              <a:t>melampaui</a:t>
            </a:r>
            <a:r>
              <a:rPr sz="1400" b="1" dirty="0"/>
              <a:t> </a:t>
            </a:r>
            <a:r>
              <a:rPr sz="1400" b="1" dirty="0" err="1"/>
              <a:t>batas</a:t>
            </a:r>
            <a:r>
              <a:rPr sz="1400" b="1" dirty="0"/>
              <a:t> </a:t>
            </a:r>
            <a:r>
              <a:rPr sz="1400" b="1" dirty="0" err="1"/>
              <a:t>logika</a:t>
            </a:r>
            <a:r>
              <a:rPr sz="1400" b="1" dirty="0"/>
              <a:t> </a:t>
            </a:r>
            <a:r>
              <a:rPr sz="1400" b="1" dirty="0" err="1"/>
              <a:t>manusia</a:t>
            </a:r>
            <a:r>
              <a:rPr sz="1400" b="1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262D80-1FAD-4039-A9B3-54F2225F9DD7}"/>
              </a:ext>
            </a:extLst>
          </p:cNvPr>
          <p:cNvSpPr txBox="1"/>
          <p:nvPr/>
        </p:nvSpPr>
        <p:spPr>
          <a:xfrm>
            <a:off x="8054941" y="456948"/>
            <a:ext cx="2404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GPHI - Maranatha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4327" y="397829"/>
            <a:ext cx="74847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82B49"/>
                </a:solidFill>
                <a:latin typeface="Georgia"/>
              </a:defRPr>
            </a:pPr>
            <a:r>
              <a:rPr lang="en-US" dirty="0"/>
              <a:t>Iman yang </a:t>
            </a:r>
            <a:r>
              <a:rPr lang="en-US" dirty="0" err="1"/>
              <a:t>Hidup</a:t>
            </a:r>
            <a:r>
              <a:rPr lang="en-US" dirty="0"/>
              <a:t>: </a:t>
            </a:r>
          </a:p>
          <a:p>
            <a:pPr>
              <a:defRPr sz="3600" b="1">
                <a:solidFill>
                  <a:srgbClr val="182B49"/>
                </a:solidFill>
                <a:latin typeface="Georgia"/>
              </a:defRPr>
            </a:pPr>
            <a:r>
              <a:rPr lang="en-US" dirty="0" err="1"/>
              <a:t>Berakar</a:t>
            </a:r>
            <a:r>
              <a:rPr lang="en-US" dirty="0"/>
              <a:t>, </a:t>
            </a:r>
            <a:r>
              <a:rPr lang="en-US" dirty="0" err="1"/>
              <a:t>Bertumbuh</a:t>
            </a:r>
            <a:r>
              <a:rPr lang="en-US" dirty="0"/>
              <a:t>, </a:t>
            </a:r>
            <a:r>
              <a:rPr lang="en-US" dirty="0" err="1"/>
              <a:t>Berbuah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88EBA4-4094-42FF-AD48-20877220C172}"/>
              </a:ext>
            </a:extLst>
          </p:cNvPr>
          <p:cNvSpPr txBox="1"/>
          <p:nvPr/>
        </p:nvSpPr>
        <p:spPr>
          <a:xfrm>
            <a:off x="616451" y="1864041"/>
            <a:ext cx="10362895" cy="4596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D4A017"/>
                </a:solidFill>
              </a:defRPr>
            </a:pPr>
            <a:r>
              <a:rPr sz="2800" dirty="0"/>
              <a:t>1. </a:t>
            </a:r>
            <a:r>
              <a:rPr sz="2800" dirty="0" err="1"/>
              <a:t>Berakar</a:t>
            </a:r>
            <a:r>
              <a:rPr sz="2800" dirty="0"/>
              <a:t> </a:t>
            </a:r>
            <a:r>
              <a:rPr sz="2800" dirty="0" err="1"/>
              <a:t>dalam</a:t>
            </a:r>
            <a:r>
              <a:rPr sz="2800" dirty="0"/>
              <a:t> </a:t>
            </a:r>
            <a:r>
              <a:rPr sz="2800" dirty="0" err="1"/>
              <a:t>Firman</a:t>
            </a:r>
            <a:endParaRPr sz="2800" dirty="0"/>
          </a:p>
          <a:p>
            <a:pPr>
              <a:spcAft>
                <a:spcPts val="1400"/>
              </a:spcAft>
              <a:defRPr sz="1800">
                <a:solidFill>
                  <a:srgbClr val="323232"/>
                </a:solidFill>
              </a:defRPr>
            </a:pPr>
            <a:r>
              <a:rPr sz="2400" dirty="0"/>
              <a:t>Iman </a:t>
            </a:r>
            <a:r>
              <a:rPr sz="2400" dirty="0" err="1"/>
              <a:t>timbul</a:t>
            </a:r>
            <a:r>
              <a:rPr sz="2400" dirty="0"/>
              <a:t> </a:t>
            </a:r>
            <a:r>
              <a:rPr sz="2400" dirty="0" err="1"/>
              <a:t>dari</a:t>
            </a:r>
            <a:r>
              <a:rPr sz="2400" dirty="0"/>
              <a:t> </a:t>
            </a:r>
            <a:r>
              <a:rPr sz="2400" dirty="0" err="1"/>
              <a:t>pendengaran</a:t>
            </a:r>
            <a:r>
              <a:rPr sz="2400" dirty="0"/>
              <a:t> </a:t>
            </a:r>
            <a:r>
              <a:rPr sz="2400" dirty="0" err="1"/>
              <a:t>akan</a:t>
            </a:r>
            <a:r>
              <a:rPr sz="2400" dirty="0"/>
              <a:t> </a:t>
            </a:r>
            <a:r>
              <a:rPr sz="2400" dirty="0" err="1"/>
              <a:t>Firman</a:t>
            </a:r>
            <a:r>
              <a:rPr sz="2400" dirty="0"/>
              <a:t> </a:t>
            </a:r>
            <a:r>
              <a:rPr sz="2400" dirty="0" err="1"/>
              <a:t>Kristus</a:t>
            </a:r>
            <a:r>
              <a:rPr sz="2400" dirty="0"/>
              <a:t> (Roma 10:17). Dasar yang </a:t>
            </a:r>
            <a:r>
              <a:rPr sz="2400" dirty="0" err="1"/>
              <a:t>kuat</a:t>
            </a:r>
            <a:r>
              <a:rPr sz="2400" dirty="0"/>
              <a:t> </a:t>
            </a:r>
            <a:r>
              <a:rPr sz="2400" dirty="0" err="1"/>
              <a:t>menjaga</a:t>
            </a:r>
            <a:r>
              <a:rPr sz="2400" dirty="0"/>
              <a:t> </a:t>
            </a:r>
            <a:r>
              <a:rPr sz="2400" dirty="0" err="1"/>
              <a:t>kita</a:t>
            </a:r>
            <a:r>
              <a:rPr sz="2400" dirty="0"/>
              <a:t> </a:t>
            </a:r>
            <a:r>
              <a:rPr sz="2400" dirty="0" err="1"/>
              <a:t>dari</a:t>
            </a:r>
            <a:r>
              <a:rPr sz="2400" dirty="0"/>
              <a:t> </a:t>
            </a:r>
            <a:r>
              <a:rPr sz="2400" dirty="0" err="1"/>
              <a:t>badai</a:t>
            </a:r>
            <a:r>
              <a:rPr sz="2400" dirty="0"/>
              <a:t> </a:t>
            </a:r>
            <a:r>
              <a:rPr sz="2400" dirty="0" err="1"/>
              <a:t>hidup</a:t>
            </a:r>
            <a:r>
              <a:rPr sz="2400" dirty="0"/>
              <a:t>.</a:t>
            </a:r>
            <a:endParaRPr lang="en-US" sz="2400" dirty="0"/>
          </a:p>
          <a:p>
            <a:pPr>
              <a:spcAft>
                <a:spcPts val="1400"/>
              </a:spcAft>
              <a:defRPr sz="1800">
                <a:solidFill>
                  <a:srgbClr val="323232"/>
                </a:solidFill>
              </a:defRPr>
            </a:pPr>
            <a:endParaRPr sz="800" dirty="0"/>
          </a:p>
          <a:p>
            <a:pPr>
              <a:defRPr sz="2000" b="1">
                <a:solidFill>
                  <a:srgbClr val="D4A017"/>
                </a:solidFill>
              </a:defRPr>
            </a:pPr>
            <a:r>
              <a:rPr sz="2800" dirty="0"/>
              <a:t>2. </a:t>
            </a:r>
            <a:r>
              <a:rPr sz="2800" dirty="0" err="1"/>
              <a:t>Bertumbuh</a:t>
            </a:r>
            <a:r>
              <a:rPr sz="2800" dirty="0"/>
              <a:t> </a:t>
            </a:r>
            <a:r>
              <a:rPr sz="2800" dirty="0" err="1"/>
              <a:t>melalui</a:t>
            </a:r>
            <a:r>
              <a:rPr sz="2800" dirty="0"/>
              <a:t> </a:t>
            </a:r>
            <a:r>
              <a:rPr sz="2800" dirty="0" err="1"/>
              <a:t>Ujian</a:t>
            </a:r>
            <a:endParaRPr sz="2800" dirty="0"/>
          </a:p>
          <a:p>
            <a:pPr>
              <a:spcAft>
                <a:spcPts val="1400"/>
              </a:spcAft>
              <a:defRPr sz="1800">
                <a:solidFill>
                  <a:srgbClr val="323232"/>
                </a:solidFill>
              </a:defRPr>
            </a:pPr>
            <a:r>
              <a:rPr sz="2400" dirty="0" err="1"/>
              <a:t>Ketekunan</a:t>
            </a:r>
            <a:r>
              <a:rPr sz="2400" dirty="0"/>
              <a:t> </a:t>
            </a:r>
            <a:r>
              <a:rPr sz="2400" dirty="0" err="1"/>
              <a:t>dalam</a:t>
            </a:r>
            <a:r>
              <a:rPr sz="2400" dirty="0"/>
              <a:t> </a:t>
            </a:r>
            <a:r>
              <a:rPr sz="2400" dirty="0" err="1"/>
              <a:t>menghadapi</a:t>
            </a:r>
            <a:r>
              <a:rPr sz="2400" dirty="0"/>
              <a:t> </a:t>
            </a:r>
            <a:r>
              <a:rPr sz="2400" dirty="0" err="1"/>
              <a:t>pergumulan</a:t>
            </a:r>
            <a:r>
              <a:rPr sz="2400" dirty="0"/>
              <a:t> zaman </a:t>
            </a:r>
            <a:r>
              <a:rPr sz="2400" dirty="0" err="1"/>
              <a:t>melatih</a:t>
            </a:r>
            <a:r>
              <a:rPr sz="2400" dirty="0"/>
              <a:t> </a:t>
            </a:r>
            <a:r>
              <a:rPr sz="2400" dirty="0" err="1"/>
              <a:t>otot</a:t>
            </a:r>
            <a:r>
              <a:rPr sz="2400" dirty="0"/>
              <a:t> </a:t>
            </a:r>
            <a:r>
              <a:rPr sz="2400" dirty="0" err="1"/>
              <a:t>iman</a:t>
            </a:r>
            <a:r>
              <a:rPr sz="2400" dirty="0"/>
              <a:t> </a:t>
            </a:r>
            <a:r>
              <a:rPr sz="2400" dirty="0" err="1"/>
              <a:t>kita</a:t>
            </a:r>
            <a:r>
              <a:rPr sz="2400" dirty="0"/>
              <a:t> agar </a:t>
            </a:r>
            <a:r>
              <a:rPr sz="2400" dirty="0" err="1"/>
              <a:t>semakin</a:t>
            </a:r>
            <a:r>
              <a:rPr sz="2400" dirty="0"/>
              <a:t> </a:t>
            </a:r>
            <a:r>
              <a:rPr sz="2400" dirty="0" err="1"/>
              <a:t>murni</a:t>
            </a:r>
            <a:r>
              <a:rPr sz="2400" dirty="0"/>
              <a:t> (</a:t>
            </a:r>
            <a:r>
              <a:rPr sz="2400" dirty="0" err="1"/>
              <a:t>Yakobus</a:t>
            </a:r>
            <a:r>
              <a:rPr sz="2400" dirty="0"/>
              <a:t> 1:2-3).</a:t>
            </a:r>
            <a:endParaRPr lang="en-US" sz="2400" dirty="0"/>
          </a:p>
          <a:p>
            <a:pPr>
              <a:spcAft>
                <a:spcPts val="1400"/>
              </a:spcAft>
              <a:defRPr sz="1800">
                <a:solidFill>
                  <a:srgbClr val="323232"/>
                </a:solidFill>
              </a:defRPr>
            </a:pPr>
            <a:endParaRPr sz="1000" dirty="0"/>
          </a:p>
          <a:p>
            <a:pPr>
              <a:defRPr sz="2000" b="1">
                <a:solidFill>
                  <a:srgbClr val="D4A017"/>
                </a:solidFill>
              </a:defRPr>
            </a:pPr>
            <a:r>
              <a:rPr sz="2800" dirty="0"/>
              <a:t>3. </a:t>
            </a:r>
            <a:r>
              <a:rPr sz="2800" dirty="0" err="1"/>
              <a:t>Berbuah</a:t>
            </a:r>
            <a:r>
              <a:rPr sz="2800" dirty="0"/>
              <a:t> </a:t>
            </a:r>
            <a:r>
              <a:rPr sz="2800" dirty="0" err="1"/>
              <a:t>dalam</a:t>
            </a:r>
            <a:r>
              <a:rPr sz="2800" dirty="0"/>
              <a:t> </a:t>
            </a:r>
            <a:r>
              <a:rPr sz="2800" dirty="0" err="1"/>
              <a:t>Perbuatan</a:t>
            </a:r>
            <a:endParaRPr sz="2800" dirty="0"/>
          </a:p>
          <a:p>
            <a:pPr>
              <a:spcAft>
                <a:spcPts val="1400"/>
              </a:spcAft>
              <a:defRPr sz="1800">
                <a:solidFill>
                  <a:srgbClr val="323232"/>
                </a:solidFill>
              </a:defRPr>
            </a:pPr>
            <a:r>
              <a:rPr sz="2400" dirty="0"/>
              <a:t>Iman </a:t>
            </a:r>
            <a:r>
              <a:rPr sz="2400" dirty="0" err="1"/>
              <a:t>tanpa</a:t>
            </a:r>
            <a:r>
              <a:rPr sz="2400" dirty="0"/>
              <a:t> </a:t>
            </a:r>
            <a:r>
              <a:rPr sz="2400" dirty="0" err="1"/>
              <a:t>perbuatan</a:t>
            </a:r>
            <a:r>
              <a:rPr sz="2400" dirty="0"/>
              <a:t> </a:t>
            </a:r>
            <a:r>
              <a:rPr sz="2400" dirty="0" err="1"/>
              <a:t>adalah</a:t>
            </a:r>
            <a:r>
              <a:rPr sz="2400" dirty="0"/>
              <a:t> </a:t>
            </a:r>
            <a:r>
              <a:rPr sz="2400" dirty="0" err="1"/>
              <a:t>mati</a:t>
            </a:r>
            <a:r>
              <a:rPr sz="2400" dirty="0"/>
              <a:t>. Iman yang </a:t>
            </a:r>
            <a:r>
              <a:rPr sz="2400" dirty="0" err="1"/>
              <a:t>benar</a:t>
            </a:r>
            <a:r>
              <a:rPr sz="2400" dirty="0"/>
              <a:t> </a:t>
            </a:r>
            <a:r>
              <a:rPr sz="2400" dirty="0" err="1"/>
              <a:t>pasti</a:t>
            </a:r>
            <a:r>
              <a:rPr sz="2400" dirty="0"/>
              <a:t> </a:t>
            </a:r>
            <a:r>
              <a:rPr sz="2400" dirty="0" err="1"/>
              <a:t>menghasilkan</a:t>
            </a:r>
            <a:r>
              <a:rPr sz="2400" dirty="0"/>
              <a:t> </a:t>
            </a:r>
            <a:r>
              <a:rPr sz="2400" dirty="0" err="1"/>
              <a:t>buah</a:t>
            </a:r>
            <a:r>
              <a:rPr sz="2400" dirty="0"/>
              <a:t> </a:t>
            </a:r>
            <a:r>
              <a:rPr sz="2400" dirty="0" err="1"/>
              <a:t>kebajikan</a:t>
            </a:r>
            <a:r>
              <a:rPr sz="2400" dirty="0"/>
              <a:t>, </a:t>
            </a:r>
            <a:r>
              <a:rPr sz="2400" dirty="0" err="1"/>
              <a:t>kasih</a:t>
            </a:r>
            <a:r>
              <a:rPr sz="2400" dirty="0"/>
              <a:t>, dan </a:t>
            </a:r>
            <a:r>
              <a:rPr sz="2400" dirty="0" err="1"/>
              <a:t>ketaatan</a:t>
            </a:r>
            <a:r>
              <a:rPr sz="2400" dirty="0"/>
              <a:t> </a:t>
            </a:r>
            <a:r>
              <a:rPr sz="2400" dirty="0" err="1"/>
              <a:t>sehari-hari</a:t>
            </a:r>
            <a:r>
              <a:rPr sz="2400" dirty="0"/>
              <a:t>.</a:t>
            </a: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71B76E-D850-47AD-80C6-2CD2E4BF498D}"/>
              </a:ext>
            </a:extLst>
          </p:cNvPr>
          <p:cNvSpPr txBox="1"/>
          <p:nvPr/>
        </p:nvSpPr>
        <p:spPr>
          <a:xfrm>
            <a:off x="8054941" y="456948"/>
            <a:ext cx="2404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GPHI - Maranatha</a:t>
            </a:r>
          </a:p>
        </p:txBody>
      </p:sp>
    </p:spTree>
    <p:extLst>
      <p:ext uri="{BB962C8B-B14F-4D97-AF65-F5344CB8AC3E}">
        <p14:creationId xmlns:p14="http://schemas.microsoft.com/office/powerpoint/2010/main" val="3053903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1386" y="1054685"/>
            <a:ext cx="82604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82B49"/>
                </a:solidFill>
                <a:latin typeface="Georgia"/>
              </a:defRPr>
            </a:pPr>
            <a:r>
              <a:rPr dirty="0" err="1"/>
              <a:t>Melangkah</a:t>
            </a:r>
            <a:r>
              <a:rPr dirty="0"/>
              <a:t> </a:t>
            </a:r>
            <a:r>
              <a:rPr dirty="0" err="1"/>
              <a:t>Maju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Percaya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613204" cy="3944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400"/>
              </a:spcAft>
              <a:defRPr sz="2000" b="1">
                <a:solidFill>
                  <a:srgbClr val="282828"/>
                </a:solidFill>
                <a:latin typeface="Arial"/>
              </a:defRPr>
            </a:pPr>
            <a:r>
              <a:rPr sz="2400" dirty="0" err="1"/>
              <a:t>Bagaimana</a:t>
            </a:r>
            <a:r>
              <a:rPr sz="2400" dirty="0"/>
              <a:t> </a:t>
            </a:r>
            <a:r>
              <a:rPr sz="2400" dirty="0" err="1"/>
              <a:t>kita</a:t>
            </a:r>
            <a:r>
              <a:rPr sz="2400" dirty="0"/>
              <a:t> </a:t>
            </a:r>
            <a:r>
              <a:rPr sz="2400" dirty="0" err="1"/>
              <a:t>mempraktikkannya</a:t>
            </a:r>
            <a:r>
              <a:rPr sz="2400" dirty="0"/>
              <a:t> </a:t>
            </a:r>
            <a:r>
              <a:rPr sz="2400" dirty="0" err="1"/>
              <a:t>minggu</a:t>
            </a:r>
            <a:r>
              <a:rPr sz="2400" dirty="0"/>
              <a:t> </a:t>
            </a:r>
            <a:r>
              <a:rPr sz="2400" dirty="0" err="1"/>
              <a:t>ini</a:t>
            </a:r>
            <a:r>
              <a:rPr sz="2400" dirty="0"/>
              <a:t>?</a:t>
            </a:r>
          </a:p>
          <a:p>
            <a:pPr>
              <a:lnSpc>
                <a:spcPct val="150000"/>
              </a:lnSpc>
              <a:spcBef>
                <a:spcPts val="800"/>
              </a:spcBef>
              <a:defRPr sz="1800">
                <a:solidFill>
                  <a:srgbClr val="282828"/>
                </a:solidFill>
                <a:latin typeface="Arial"/>
              </a:defRPr>
            </a:pPr>
            <a:r>
              <a:rPr sz="2000" b="1" dirty="0"/>
              <a:t>1. </a:t>
            </a:r>
            <a:r>
              <a:rPr sz="2000" b="1" dirty="0" err="1"/>
              <a:t>Intim</a:t>
            </a:r>
            <a:r>
              <a:rPr sz="2000" b="1" dirty="0"/>
              <a:t> </a:t>
            </a:r>
            <a:r>
              <a:rPr sz="2000" b="1" dirty="0" err="1"/>
              <a:t>dengan</a:t>
            </a:r>
            <a:r>
              <a:rPr sz="2000" b="1" dirty="0"/>
              <a:t> </a:t>
            </a:r>
            <a:r>
              <a:rPr sz="2000" b="1" dirty="0" err="1"/>
              <a:t>Firman</a:t>
            </a:r>
            <a:r>
              <a:rPr sz="2000" b="1" dirty="0"/>
              <a:t>: </a:t>
            </a:r>
            <a:r>
              <a:rPr sz="2000" dirty="0"/>
              <a:t>Iman </a:t>
            </a:r>
            <a:r>
              <a:rPr sz="2000" dirty="0" err="1"/>
              <a:t>timbul</a:t>
            </a:r>
            <a:r>
              <a:rPr sz="2000" dirty="0"/>
              <a:t> </a:t>
            </a:r>
            <a:r>
              <a:rPr sz="2000" dirty="0" err="1"/>
              <a:t>dari</a:t>
            </a:r>
            <a:r>
              <a:rPr sz="2000" dirty="0"/>
              <a:t> </a:t>
            </a:r>
            <a:r>
              <a:rPr sz="2000" dirty="0" err="1"/>
              <a:t>pendengaran</a:t>
            </a:r>
            <a:r>
              <a:rPr sz="2000" dirty="0"/>
              <a:t> </a:t>
            </a:r>
            <a:r>
              <a:rPr sz="2000" dirty="0" err="1"/>
              <a:t>akan</a:t>
            </a:r>
            <a:r>
              <a:rPr sz="2000" dirty="0"/>
              <a:t> </a:t>
            </a:r>
            <a:r>
              <a:rPr sz="2000" dirty="0" err="1"/>
              <a:t>Firman</a:t>
            </a:r>
            <a:r>
              <a:rPr sz="2000" dirty="0"/>
              <a:t> </a:t>
            </a:r>
            <a:r>
              <a:rPr sz="2000" dirty="0" err="1"/>
              <a:t>Kristus</a:t>
            </a:r>
            <a:r>
              <a:rPr sz="2000" dirty="0"/>
              <a:t> (Roma 10:17).</a:t>
            </a:r>
          </a:p>
          <a:p>
            <a:pPr>
              <a:lnSpc>
                <a:spcPct val="150000"/>
              </a:lnSpc>
              <a:spcBef>
                <a:spcPts val="800"/>
              </a:spcBef>
              <a:defRPr sz="1800">
                <a:solidFill>
                  <a:srgbClr val="282828"/>
                </a:solidFill>
                <a:latin typeface="Arial"/>
              </a:defRPr>
            </a:pPr>
            <a:r>
              <a:rPr sz="2000" b="1" dirty="0"/>
              <a:t>2. </a:t>
            </a:r>
            <a:r>
              <a:rPr sz="2000" b="1" dirty="0" err="1"/>
              <a:t>Doa</a:t>
            </a:r>
            <a:r>
              <a:rPr sz="2000" b="1" dirty="0"/>
              <a:t> </a:t>
            </a:r>
            <a:r>
              <a:rPr sz="2000" b="1" dirty="0" err="1"/>
              <a:t>Penyerahan</a:t>
            </a:r>
            <a:r>
              <a:rPr sz="2000" b="1" dirty="0"/>
              <a:t>: </a:t>
            </a:r>
            <a:r>
              <a:rPr sz="2000" dirty="0" err="1"/>
              <a:t>Serahkan</a:t>
            </a:r>
            <a:r>
              <a:rPr sz="2000" dirty="0"/>
              <a:t> </a:t>
            </a:r>
            <a:r>
              <a:rPr sz="2000" dirty="0" err="1"/>
              <a:t>kekhawatiran</a:t>
            </a:r>
            <a:r>
              <a:rPr sz="2000" dirty="0"/>
              <a:t> Anda, </a:t>
            </a:r>
            <a:r>
              <a:rPr sz="2000" dirty="0" err="1"/>
              <a:t>ambil</a:t>
            </a:r>
            <a:r>
              <a:rPr sz="2000" dirty="0"/>
              <a:t> </a:t>
            </a:r>
            <a:r>
              <a:rPr sz="2000" dirty="0" err="1"/>
              <a:t>damai</a:t>
            </a:r>
            <a:r>
              <a:rPr sz="2000" dirty="0"/>
              <a:t> </a:t>
            </a:r>
            <a:r>
              <a:rPr sz="2000" dirty="0" err="1"/>
              <a:t>sejahtera</a:t>
            </a:r>
            <a:r>
              <a:rPr sz="2000" dirty="0"/>
              <a:t>-Nya.</a:t>
            </a:r>
          </a:p>
          <a:p>
            <a:pPr>
              <a:lnSpc>
                <a:spcPct val="150000"/>
              </a:lnSpc>
              <a:spcBef>
                <a:spcPts val="800"/>
              </a:spcBef>
              <a:defRPr sz="1800">
                <a:solidFill>
                  <a:srgbClr val="282828"/>
                </a:solidFill>
                <a:latin typeface="Arial"/>
              </a:defRPr>
            </a:pPr>
            <a:r>
              <a:rPr sz="2000" b="1" dirty="0"/>
              <a:t>3. </a:t>
            </a:r>
            <a:r>
              <a:rPr sz="2000" b="1" dirty="0" err="1"/>
              <a:t>Bertindak</a:t>
            </a:r>
            <a:r>
              <a:rPr sz="2000" b="1" dirty="0"/>
              <a:t> </a:t>
            </a:r>
            <a:r>
              <a:rPr sz="2000" b="1" dirty="0" err="1"/>
              <a:t>dalam</a:t>
            </a:r>
            <a:r>
              <a:rPr sz="2000" b="1" dirty="0"/>
              <a:t> </a:t>
            </a:r>
            <a:r>
              <a:rPr sz="2000" b="1" dirty="0" err="1"/>
              <a:t>Ketaatan</a:t>
            </a:r>
            <a:r>
              <a:rPr sz="2000" b="1" dirty="0"/>
              <a:t>: </a:t>
            </a:r>
            <a:r>
              <a:rPr sz="2000" dirty="0" err="1"/>
              <a:t>Mulailah</a:t>
            </a:r>
            <a:r>
              <a:rPr sz="2000" dirty="0"/>
              <a:t> </a:t>
            </a:r>
            <a:r>
              <a:rPr sz="2000" dirty="0" err="1"/>
              <a:t>melangkah</a:t>
            </a:r>
            <a:r>
              <a:rPr sz="2000" dirty="0"/>
              <a:t> </a:t>
            </a:r>
            <a:r>
              <a:rPr sz="2000" dirty="0" err="1"/>
              <a:t>bahkan</a:t>
            </a:r>
            <a:r>
              <a:rPr sz="2000" dirty="0"/>
              <a:t> </a:t>
            </a:r>
            <a:r>
              <a:rPr sz="2000" dirty="0" err="1"/>
              <a:t>saat</a:t>
            </a:r>
            <a:r>
              <a:rPr sz="2000" dirty="0"/>
              <a:t> </a:t>
            </a:r>
            <a:r>
              <a:rPr sz="2000" dirty="0" err="1"/>
              <a:t>ujung</a:t>
            </a:r>
            <a:r>
              <a:rPr sz="2000" dirty="0"/>
              <a:t> </a:t>
            </a:r>
            <a:r>
              <a:rPr sz="2000" dirty="0" err="1"/>
              <a:t>jalan</a:t>
            </a:r>
            <a:r>
              <a:rPr sz="2000" dirty="0"/>
              <a:t> </a:t>
            </a:r>
            <a:r>
              <a:rPr sz="2000" dirty="0" err="1"/>
              <a:t>belum</a:t>
            </a:r>
            <a:r>
              <a:rPr sz="2000" dirty="0"/>
              <a:t> </a:t>
            </a:r>
            <a:r>
              <a:rPr sz="2000" dirty="0" err="1"/>
              <a:t>terlihat</a:t>
            </a:r>
            <a:r>
              <a:rPr sz="2000" dirty="0"/>
              <a:t>.</a:t>
            </a:r>
          </a:p>
          <a:p>
            <a:pPr algn="ctr">
              <a:lnSpc>
                <a:spcPct val="150000"/>
              </a:lnSpc>
              <a:spcBef>
                <a:spcPts val="3000"/>
              </a:spcBef>
              <a:defRPr sz="2200" b="1" i="1">
                <a:solidFill>
                  <a:srgbClr val="B8860B"/>
                </a:solidFill>
                <a:latin typeface="Georgia"/>
              </a:defRPr>
            </a:pPr>
            <a:r>
              <a:rPr sz="2400" dirty="0"/>
              <a:t>"Mata </a:t>
            </a:r>
            <a:r>
              <a:rPr sz="2400" dirty="0" err="1"/>
              <a:t>kita</a:t>
            </a:r>
            <a:r>
              <a:rPr sz="2400" dirty="0"/>
              <a:t> </a:t>
            </a:r>
            <a:r>
              <a:rPr sz="2400" dirty="0" err="1"/>
              <a:t>mungkin</a:t>
            </a:r>
            <a:r>
              <a:rPr sz="2400" dirty="0"/>
              <a:t> </a:t>
            </a:r>
            <a:r>
              <a:rPr sz="2400" dirty="0" err="1"/>
              <a:t>tidak</a:t>
            </a:r>
            <a:r>
              <a:rPr sz="2400" dirty="0"/>
              <a:t> </a:t>
            </a:r>
            <a:r>
              <a:rPr sz="2400" dirty="0" err="1"/>
              <a:t>melihat</a:t>
            </a:r>
            <a:r>
              <a:rPr sz="2400" dirty="0"/>
              <a:t> </a:t>
            </a:r>
            <a:r>
              <a:rPr sz="2400" dirty="0" err="1"/>
              <a:t>jalan</a:t>
            </a:r>
            <a:r>
              <a:rPr sz="2400" dirty="0"/>
              <a:t> </a:t>
            </a:r>
            <a:r>
              <a:rPr sz="2400" dirty="0" err="1"/>
              <a:t>keluar</a:t>
            </a:r>
            <a:r>
              <a:rPr sz="2400" dirty="0"/>
              <a:t>, </a:t>
            </a:r>
            <a:r>
              <a:rPr sz="2400" dirty="0" err="1"/>
              <a:t>tetapi</a:t>
            </a:r>
            <a:r>
              <a:rPr sz="2400" dirty="0"/>
              <a:t> </a:t>
            </a:r>
            <a:r>
              <a:rPr sz="2400" dirty="0" err="1"/>
              <a:t>iman</a:t>
            </a:r>
            <a:r>
              <a:rPr sz="2400" dirty="0"/>
              <a:t> </a:t>
            </a:r>
            <a:r>
              <a:rPr sz="2400" dirty="0" err="1"/>
              <a:t>kita</a:t>
            </a:r>
            <a:r>
              <a:rPr sz="2400" dirty="0"/>
              <a:t> </a:t>
            </a:r>
            <a:r>
              <a:rPr sz="2400" dirty="0" err="1"/>
              <a:t>tahu</a:t>
            </a:r>
            <a:r>
              <a:rPr sz="2400" dirty="0"/>
              <a:t> </a:t>
            </a:r>
            <a:r>
              <a:rPr sz="2400" dirty="0" err="1"/>
              <a:t>siapa</a:t>
            </a:r>
            <a:r>
              <a:rPr sz="2400" dirty="0"/>
              <a:t> yang </a:t>
            </a:r>
            <a:r>
              <a:rPr sz="2400" dirty="0" err="1"/>
              <a:t>memegang</a:t>
            </a:r>
            <a:r>
              <a:rPr sz="2400" dirty="0"/>
              <a:t> masa </a:t>
            </a:r>
            <a:r>
              <a:rPr sz="2400" dirty="0" err="1"/>
              <a:t>depan</a:t>
            </a:r>
            <a:r>
              <a:rPr sz="2400" dirty="0"/>
              <a:t>."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DA8E17-4B88-4AF9-BC77-AB91451FE6A8}"/>
              </a:ext>
            </a:extLst>
          </p:cNvPr>
          <p:cNvSpPr txBox="1"/>
          <p:nvPr/>
        </p:nvSpPr>
        <p:spPr>
          <a:xfrm>
            <a:off x="8054941" y="456948"/>
            <a:ext cx="2404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GPHI - Maranatha</a:t>
            </a:r>
          </a:p>
        </p:txBody>
      </p:sp>
    </p:spTree>
    <p:extLst>
      <p:ext uri="{BB962C8B-B14F-4D97-AF65-F5344CB8AC3E}">
        <p14:creationId xmlns:p14="http://schemas.microsoft.com/office/powerpoint/2010/main" val="971218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5511" y="2945130"/>
            <a:ext cx="826042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82B49"/>
                </a:solidFill>
                <a:latin typeface="Georgia"/>
              </a:defRPr>
            </a:pPr>
            <a:r>
              <a:rPr lang="en-US" sz="6600" dirty="0"/>
              <a:t>GOD BLESS YOU!</a:t>
            </a:r>
            <a:endParaRPr sz="6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DA8E17-4B88-4AF9-BC77-AB91451FE6A8}"/>
              </a:ext>
            </a:extLst>
          </p:cNvPr>
          <p:cNvSpPr txBox="1"/>
          <p:nvPr/>
        </p:nvSpPr>
        <p:spPr>
          <a:xfrm>
            <a:off x="8054941" y="456948"/>
            <a:ext cx="2404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GPHI - Maranatha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449</Words>
  <Application>Microsoft Office PowerPoint</Application>
  <PresentationFormat>Widescreen</PresentationFormat>
  <Paragraphs>56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Black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user</cp:lastModifiedBy>
  <cp:revision>9</cp:revision>
  <dcterms:created xsi:type="dcterms:W3CDTF">2013-01-27T09:14:16Z</dcterms:created>
  <dcterms:modified xsi:type="dcterms:W3CDTF">2026-09-06T02:39:49Z</dcterms:modified>
  <cp:category/>
</cp:coreProperties>
</file>