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rchivo Black" panose="020B0604020202020204" charset="0"/>
      <p:regular r:id="rId13"/>
    </p:embeddedFont>
    <p:embeddedFont>
      <p:font typeface="Calibri" panose="020F0502020204030204" pitchFamily="34" charset="0"/>
      <p:regular r:id="rId14"/>
      <p:bold r:id="rId15"/>
      <p:italic r:id="rId16"/>
      <p:boldItalic r:id="rId17"/>
    </p:embeddedFont>
    <p:embeddedFont>
      <p:font typeface="League Spartan" panose="020B0604020202020204" charset="0"/>
      <p:regular r:id="rId18"/>
    </p:embeddedFont>
    <p:embeddedFont>
      <p:font typeface="Open Sans" panose="020B0606030504020204" pitchFamily="34" charset="0"/>
      <p:regular r:id="rId19"/>
    </p:embeddedFont>
    <p:embeddedFont>
      <p:font typeface="Open Sans Bold" panose="020B0604020202020204" charset="0"/>
      <p:regular r:id="rId20"/>
    </p:embeddedFont>
    <p:embeddedFont>
      <p:font typeface="Poppins" panose="00000500000000000000" pitchFamily="2" charset="0"/>
      <p:regular r:id="rId21"/>
    </p:embeddedFont>
    <p:embeddedFont>
      <p:font typeface="Roboto" panose="02000000000000000000" pitchFamily="2" charset="0"/>
      <p:regular r:id="rId22"/>
    </p:embeddedFont>
    <p:embeddedFont>
      <p:font typeface="Roboto Bold" panose="02000000000000000000"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78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4189879" y="2372237"/>
            <a:ext cx="10560900" cy="5342500"/>
          </a:xfrm>
          <a:prstGeom prst="rect">
            <a:avLst/>
          </a:prstGeom>
        </p:spPr>
        <p:txBody>
          <a:bodyPr lIns="0" tIns="0" rIns="0" bIns="0" rtlCol="0" anchor="t">
            <a:spAutoFit/>
          </a:bodyPr>
          <a:lstStyle/>
          <a:p>
            <a:pPr algn="ctr">
              <a:lnSpc>
                <a:spcPts val="14231"/>
              </a:lnSpc>
            </a:pPr>
            <a:r>
              <a:rPr lang="en-US" sz="10165">
                <a:solidFill>
                  <a:srgbClr val="004AAD"/>
                </a:solidFill>
                <a:latin typeface="Archivo Black"/>
                <a:ea typeface="Archivo Black"/>
                <a:cs typeface="Archivo Black"/>
                <a:sym typeface="Archivo Black"/>
              </a:rPr>
              <a:t>BERPIKIRILAH SECARA SPIRITUAL </a:t>
            </a:r>
          </a:p>
        </p:txBody>
      </p:sp>
      <p:sp>
        <p:nvSpPr>
          <p:cNvPr id="7" name="TextBox 7"/>
          <p:cNvSpPr txBox="1"/>
          <p:nvPr/>
        </p:nvSpPr>
        <p:spPr>
          <a:xfrm>
            <a:off x="914906" y="459354"/>
            <a:ext cx="4089996" cy="569346"/>
          </a:xfrm>
          <a:prstGeom prst="rect">
            <a:avLst/>
          </a:prstGeom>
        </p:spPr>
        <p:txBody>
          <a:bodyPr lIns="0" tIns="0" rIns="0" bIns="0" rtlCol="0" anchor="t">
            <a:spAutoFit/>
          </a:bodyPr>
          <a:lstStyle/>
          <a:p>
            <a:pPr algn="ctr">
              <a:lnSpc>
                <a:spcPts val="4584"/>
              </a:lnSpc>
            </a:pPr>
            <a:r>
              <a:rPr lang="en-US" sz="3274" b="1">
                <a:solidFill>
                  <a:srgbClr val="303642"/>
                </a:solidFill>
                <a:latin typeface="Roboto Bold"/>
                <a:ea typeface="Roboto Bold"/>
                <a:cs typeface="Roboto Bold"/>
                <a:sym typeface="Roboto Bold"/>
              </a:rPr>
              <a:t>GPHI - MARANATHA</a:t>
            </a:r>
          </a:p>
        </p:txBody>
      </p:sp>
      <p:sp>
        <p:nvSpPr>
          <p:cNvPr id="11" name="TextBox 11"/>
          <p:cNvSpPr txBox="1"/>
          <p:nvPr/>
        </p:nvSpPr>
        <p:spPr>
          <a:xfrm>
            <a:off x="13666566" y="9001985"/>
            <a:ext cx="3592734" cy="805198"/>
          </a:xfrm>
          <a:prstGeom prst="rect">
            <a:avLst/>
          </a:prstGeom>
        </p:spPr>
        <p:txBody>
          <a:bodyPr lIns="0" tIns="0" rIns="0" bIns="0" rtlCol="0" anchor="t">
            <a:spAutoFit/>
          </a:bodyPr>
          <a:lstStyle/>
          <a:p>
            <a:pPr algn="ctr">
              <a:lnSpc>
                <a:spcPts val="6543"/>
              </a:lnSpc>
            </a:pPr>
            <a:r>
              <a:rPr lang="en-US" sz="4674" b="1">
                <a:solidFill>
                  <a:srgbClr val="303642"/>
                </a:solidFill>
                <a:latin typeface="Roboto Bold"/>
                <a:ea typeface="Roboto Bold"/>
                <a:cs typeface="Roboto Bold"/>
                <a:sym typeface="Roboto Bold"/>
              </a:rPr>
              <a:t>02/08/2026</a:t>
            </a:r>
          </a:p>
        </p:txBody>
      </p:sp>
      <p:sp>
        <p:nvSpPr>
          <p:cNvPr id="12" name="TextBox 12"/>
          <p:cNvSpPr txBox="1"/>
          <p:nvPr/>
        </p:nvSpPr>
        <p:spPr>
          <a:xfrm>
            <a:off x="1028700" y="9376009"/>
            <a:ext cx="4089996" cy="569346"/>
          </a:xfrm>
          <a:prstGeom prst="rect">
            <a:avLst/>
          </a:prstGeom>
        </p:spPr>
        <p:txBody>
          <a:bodyPr lIns="0" tIns="0" rIns="0" bIns="0" rtlCol="0" anchor="t">
            <a:spAutoFit/>
          </a:bodyPr>
          <a:lstStyle/>
          <a:p>
            <a:pPr algn="ctr">
              <a:lnSpc>
                <a:spcPts val="4584"/>
              </a:lnSpc>
            </a:pPr>
            <a:r>
              <a:rPr lang="en-US" sz="3274" b="1">
                <a:solidFill>
                  <a:srgbClr val="303642"/>
                </a:solidFill>
                <a:latin typeface="Roboto Bold"/>
                <a:ea typeface="Roboto Bold"/>
                <a:cs typeface="Roboto Bold"/>
                <a:sym typeface="Roboto Bold"/>
              </a:rPr>
              <a:t>PDT. EBIRIM MARS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0" y="0"/>
            <a:ext cx="6792707" cy="10287000"/>
            <a:chOff x="0" y="0"/>
            <a:chExt cx="1789026" cy="2709333"/>
          </a:xfrm>
        </p:grpSpPr>
        <p:sp>
          <p:nvSpPr>
            <p:cNvPr id="4" name="Freeform 4"/>
            <p:cNvSpPr/>
            <p:nvPr/>
          </p:nvSpPr>
          <p:spPr>
            <a:xfrm>
              <a:off x="0" y="0"/>
              <a:ext cx="1789026" cy="2709333"/>
            </a:xfrm>
            <a:custGeom>
              <a:avLst/>
              <a:gdLst/>
              <a:ahLst/>
              <a:cxnLst/>
              <a:rect l="l" t="t" r="r" b="b"/>
              <a:pathLst>
                <a:path w="1789026" h="2709333">
                  <a:moveTo>
                    <a:pt x="0" y="0"/>
                  </a:moveTo>
                  <a:lnTo>
                    <a:pt x="1789026" y="0"/>
                  </a:lnTo>
                  <a:lnTo>
                    <a:pt x="1789026" y="2709333"/>
                  </a:lnTo>
                  <a:lnTo>
                    <a:pt x="0" y="2709333"/>
                  </a:lnTo>
                  <a:close/>
                </a:path>
              </a:pathLst>
            </a:custGeom>
            <a:solidFill>
              <a:srgbClr val="004AAD"/>
            </a:solidFill>
          </p:spPr>
        </p:sp>
        <p:sp>
          <p:nvSpPr>
            <p:cNvPr id="5" name="TextBox 5"/>
            <p:cNvSpPr txBox="1"/>
            <p:nvPr/>
          </p:nvSpPr>
          <p:spPr>
            <a:xfrm>
              <a:off x="0" y="-47625"/>
              <a:ext cx="1789026" cy="275695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5446818" y="8630505"/>
            <a:ext cx="897167" cy="2183545"/>
            <a:chOff x="0" y="0"/>
            <a:chExt cx="236291" cy="575090"/>
          </a:xfrm>
        </p:grpSpPr>
        <p:sp>
          <p:nvSpPr>
            <p:cNvPr id="7" name="Freeform 7"/>
            <p:cNvSpPr/>
            <p:nvPr/>
          </p:nvSpPr>
          <p:spPr>
            <a:xfrm>
              <a:off x="0" y="0"/>
              <a:ext cx="236291" cy="575090"/>
            </a:xfrm>
            <a:custGeom>
              <a:avLst/>
              <a:gdLst/>
              <a:ahLst/>
              <a:cxnLst/>
              <a:rect l="l" t="t" r="r" b="b"/>
              <a:pathLst>
                <a:path w="236291" h="575090">
                  <a:moveTo>
                    <a:pt x="118145" y="0"/>
                  </a:moveTo>
                  <a:lnTo>
                    <a:pt x="118145" y="0"/>
                  </a:lnTo>
                  <a:cubicBezTo>
                    <a:pt x="183395" y="0"/>
                    <a:pt x="236291" y="52895"/>
                    <a:pt x="236291" y="118145"/>
                  </a:cubicBezTo>
                  <a:lnTo>
                    <a:pt x="236291" y="456945"/>
                  </a:lnTo>
                  <a:cubicBezTo>
                    <a:pt x="236291" y="488279"/>
                    <a:pt x="223843" y="518330"/>
                    <a:pt x="201687" y="540486"/>
                  </a:cubicBezTo>
                  <a:cubicBezTo>
                    <a:pt x="179530" y="562643"/>
                    <a:pt x="149480" y="575090"/>
                    <a:pt x="118145" y="575090"/>
                  </a:cubicBezTo>
                  <a:lnTo>
                    <a:pt x="118145" y="575090"/>
                  </a:lnTo>
                  <a:cubicBezTo>
                    <a:pt x="86811" y="575090"/>
                    <a:pt x="56761" y="562643"/>
                    <a:pt x="34604" y="540486"/>
                  </a:cubicBezTo>
                  <a:cubicBezTo>
                    <a:pt x="12447" y="518330"/>
                    <a:pt x="0" y="488279"/>
                    <a:pt x="0" y="456945"/>
                  </a:cubicBezTo>
                  <a:lnTo>
                    <a:pt x="0" y="118145"/>
                  </a:lnTo>
                  <a:cubicBezTo>
                    <a:pt x="0" y="86811"/>
                    <a:pt x="12447" y="56761"/>
                    <a:pt x="34604" y="34604"/>
                  </a:cubicBezTo>
                  <a:cubicBezTo>
                    <a:pt x="56761" y="12447"/>
                    <a:pt x="86811" y="0"/>
                    <a:pt x="118145" y="0"/>
                  </a:cubicBezTo>
                  <a:close/>
                </a:path>
              </a:pathLst>
            </a:custGeom>
            <a:solidFill>
              <a:srgbClr val="FFFFFF"/>
            </a:solidFill>
          </p:spPr>
        </p:sp>
        <p:sp>
          <p:nvSpPr>
            <p:cNvPr id="8" name="TextBox 8"/>
            <p:cNvSpPr txBox="1"/>
            <p:nvPr/>
          </p:nvSpPr>
          <p:spPr>
            <a:xfrm>
              <a:off x="0" y="-47625"/>
              <a:ext cx="236291" cy="62271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6605630" y="2799388"/>
            <a:ext cx="11458349" cy="5831117"/>
          </a:xfrm>
          <a:custGeom>
            <a:avLst/>
            <a:gdLst/>
            <a:ahLst/>
            <a:cxnLst/>
            <a:rect l="l" t="t" r="r" b="b"/>
            <a:pathLst>
              <a:path w="11458349" h="5831117">
                <a:moveTo>
                  <a:pt x="0" y="0"/>
                </a:moveTo>
                <a:lnTo>
                  <a:pt x="11458349" y="0"/>
                </a:lnTo>
                <a:lnTo>
                  <a:pt x="11458349" y="5831117"/>
                </a:lnTo>
                <a:lnTo>
                  <a:pt x="0" y="5831117"/>
                </a:lnTo>
                <a:lnTo>
                  <a:pt x="0" y="0"/>
                </a:lnTo>
                <a:close/>
              </a:path>
            </a:pathLst>
          </a:custGeom>
          <a:blipFill>
            <a:blip r:embed="rId3"/>
            <a:stretch>
              <a:fillRect/>
            </a:stretch>
          </a:blipFill>
        </p:spPr>
      </p:sp>
      <p:sp>
        <p:nvSpPr>
          <p:cNvPr id="10" name="TextBox 10"/>
          <p:cNvSpPr txBox="1"/>
          <p:nvPr/>
        </p:nvSpPr>
        <p:spPr>
          <a:xfrm>
            <a:off x="785103" y="3621819"/>
            <a:ext cx="5558881" cy="4110054"/>
          </a:xfrm>
          <a:prstGeom prst="rect">
            <a:avLst/>
          </a:prstGeom>
        </p:spPr>
        <p:txBody>
          <a:bodyPr lIns="0" tIns="0" rIns="0" bIns="0" rtlCol="0" anchor="t">
            <a:spAutoFit/>
          </a:bodyPr>
          <a:lstStyle/>
          <a:p>
            <a:pPr algn="l">
              <a:lnSpc>
                <a:spcPts val="5486"/>
              </a:lnSpc>
            </a:pPr>
            <a:r>
              <a:rPr lang="en-US" sz="3918">
                <a:solidFill>
                  <a:srgbClr val="FFFFFF"/>
                </a:solidFill>
                <a:latin typeface="Roboto"/>
                <a:ea typeface="Roboto"/>
                <a:cs typeface="Roboto"/>
                <a:sym typeface="Roboto"/>
              </a:rPr>
              <a:t>ROMA 8:6</a:t>
            </a:r>
          </a:p>
          <a:p>
            <a:pPr algn="l">
              <a:lnSpc>
                <a:spcPts val="5486"/>
              </a:lnSpc>
            </a:pPr>
            <a:r>
              <a:rPr lang="en-US" sz="3918">
                <a:solidFill>
                  <a:srgbClr val="FFFFFF"/>
                </a:solidFill>
                <a:latin typeface="Roboto"/>
                <a:ea typeface="Roboto"/>
                <a:cs typeface="Roboto"/>
                <a:sym typeface="Roboto"/>
              </a:rPr>
              <a:t>KARENA KEINGINAN DAGING ADALAH MAUT, TETAPI KEINGINAN ROH ADALAH HIDUP DAN DAMAI SEJAHTERA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1908043" y="0"/>
            <a:ext cx="6379957" cy="10287000"/>
            <a:chOff x="0" y="0"/>
            <a:chExt cx="1680318" cy="2709333"/>
          </a:xfrm>
        </p:grpSpPr>
        <p:sp>
          <p:nvSpPr>
            <p:cNvPr id="4" name="Freeform 4"/>
            <p:cNvSpPr/>
            <p:nvPr/>
          </p:nvSpPr>
          <p:spPr>
            <a:xfrm>
              <a:off x="0" y="0"/>
              <a:ext cx="1680318" cy="2709333"/>
            </a:xfrm>
            <a:custGeom>
              <a:avLst/>
              <a:gdLst/>
              <a:ahLst/>
              <a:cxnLst/>
              <a:rect l="l" t="t" r="r" b="b"/>
              <a:pathLst>
                <a:path w="1680318" h="2709333">
                  <a:moveTo>
                    <a:pt x="0" y="0"/>
                  </a:moveTo>
                  <a:lnTo>
                    <a:pt x="1680318" y="0"/>
                  </a:lnTo>
                  <a:lnTo>
                    <a:pt x="1680318" y="2709333"/>
                  </a:lnTo>
                  <a:lnTo>
                    <a:pt x="0" y="2709333"/>
                  </a:lnTo>
                  <a:close/>
                </a:path>
              </a:pathLst>
            </a:custGeom>
            <a:solidFill>
              <a:srgbClr val="004AAD"/>
            </a:solidFill>
          </p:spPr>
        </p:sp>
        <p:sp>
          <p:nvSpPr>
            <p:cNvPr id="5" name="TextBox 5"/>
            <p:cNvSpPr txBox="1"/>
            <p:nvPr/>
          </p:nvSpPr>
          <p:spPr>
            <a:xfrm>
              <a:off x="0" y="-47625"/>
              <a:ext cx="1680318" cy="275695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70541" y="2006345"/>
            <a:ext cx="1601933" cy="6466659"/>
            <a:chOff x="0" y="0"/>
            <a:chExt cx="421908" cy="1703153"/>
          </a:xfrm>
        </p:grpSpPr>
        <p:sp>
          <p:nvSpPr>
            <p:cNvPr id="7" name="Freeform 7"/>
            <p:cNvSpPr/>
            <p:nvPr/>
          </p:nvSpPr>
          <p:spPr>
            <a:xfrm>
              <a:off x="0" y="0"/>
              <a:ext cx="421908" cy="1703153"/>
            </a:xfrm>
            <a:custGeom>
              <a:avLst/>
              <a:gdLst/>
              <a:ahLst/>
              <a:cxnLst/>
              <a:rect l="l" t="t" r="r" b="b"/>
              <a:pathLst>
                <a:path w="421908" h="1703153">
                  <a:moveTo>
                    <a:pt x="210954" y="0"/>
                  </a:moveTo>
                  <a:lnTo>
                    <a:pt x="210954" y="0"/>
                  </a:lnTo>
                  <a:cubicBezTo>
                    <a:pt x="266903" y="0"/>
                    <a:pt x="320560" y="22225"/>
                    <a:pt x="360121" y="61787"/>
                  </a:cubicBezTo>
                  <a:cubicBezTo>
                    <a:pt x="399683" y="101349"/>
                    <a:pt x="421908" y="155006"/>
                    <a:pt x="421908" y="210954"/>
                  </a:cubicBezTo>
                  <a:lnTo>
                    <a:pt x="421908" y="1492199"/>
                  </a:lnTo>
                  <a:cubicBezTo>
                    <a:pt x="421908" y="1548147"/>
                    <a:pt x="399683" y="1601804"/>
                    <a:pt x="360121" y="1641366"/>
                  </a:cubicBezTo>
                  <a:cubicBezTo>
                    <a:pt x="320560" y="1680928"/>
                    <a:pt x="266903" y="1703153"/>
                    <a:pt x="210954" y="1703153"/>
                  </a:cubicBezTo>
                  <a:lnTo>
                    <a:pt x="210954" y="1703153"/>
                  </a:lnTo>
                  <a:cubicBezTo>
                    <a:pt x="155006" y="1703153"/>
                    <a:pt x="101349" y="1680928"/>
                    <a:pt x="61787" y="1641366"/>
                  </a:cubicBezTo>
                  <a:cubicBezTo>
                    <a:pt x="22225" y="1601804"/>
                    <a:pt x="0" y="1548147"/>
                    <a:pt x="0" y="1492199"/>
                  </a:cubicBezTo>
                  <a:lnTo>
                    <a:pt x="0" y="210954"/>
                  </a:lnTo>
                  <a:cubicBezTo>
                    <a:pt x="0" y="155006"/>
                    <a:pt x="22225" y="101349"/>
                    <a:pt x="61787" y="61787"/>
                  </a:cubicBezTo>
                  <a:cubicBezTo>
                    <a:pt x="101349" y="22225"/>
                    <a:pt x="155006" y="0"/>
                    <a:pt x="210954" y="0"/>
                  </a:cubicBezTo>
                  <a:close/>
                </a:path>
              </a:pathLst>
            </a:custGeom>
            <a:solidFill>
              <a:srgbClr val="004AAD"/>
            </a:solidFill>
          </p:spPr>
        </p:sp>
        <p:sp>
          <p:nvSpPr>
            <p:cNvPr id="8" name="TextBox 8"/>
            <p:cNvSpPr txBox="1"/>
            <p:nvPr/>
          </p:nvSpPr>
          <p:spPr>
            <a:xfrm>
              <a:off x="0" y="-47625"/>
              <a:ext cx="421908" cy="175077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2898634" y="4444869"/>
            <a:ext cx="4398774" cy="794805"/>
          </a:xfrm>
          <a:prstGeom prst="rect">
            <a:avLst/>
          </a:prstGeom>
        </p:spPr>
        <p:txBody>
          <a:bodyPr lIns="0" tIns="0" rIns="0" bIns="0" rtlCol="0" anchor="t">
            <a:spAutoFit/>
          </a:bodyPr>
          <a:lstStyle/>
          <a:p>
            <a:pPr algn="r">
              <a:lnSpc>
                <a:spcPts val="6591"/>
              </a:lnSpc>
            </a:pPr>
            <a:r>
              <a:rPr lang="en-US" sz="4708" b="1">
                <a:solidFill>
                  <a:srgbClr val="FFFFFF"/>
                </a:solidFill>
                <a:latin typeface="League Spartan"/>
                <a:ea typeface="League Spartan"/>
                <a:cs typeface="League Spartan"/>
                <a:sym typeface="League Spartan"/>
              </a:rPr>
              <a:t>KEDAGINGAN</a:t>
            </a:r>
          </a:p>
        </p:txBody>
      </p:sp>
      <p:sp>
        <p:nvSpPr>
          <p:cNvPr id="10" name="TextBox 10"/>
          <p:cNvSpPr txBox="1"/>
          <p:nvPr/>
        </p:nvSpPr>
        <p:spPr>
          <a:xfrm>
            <a:off x="780069" y="1930463"/>
            <a:ext cx="11127974" cy="7661261"/>
          </a:xfrm>
          <a:prstGeom prst="rect">
            <a:avLst/>
          </a:prstGeom>
        </p:spPr>
        <p:txBody>
          <a:bodyPr lIns="0" tIns="0" rIns="0" bIns="0" rtlCol="0" anchor="t">
            <a:spAutoFit/>
          </a:bodyPr>
          <a:lstStyle/>
          <a:p>
            <a:pPr algn="l">
              <a:lnSpc>
                <a:spcPts val="5570"/>
              </a:lnSpc>
            </a:pPr>
            <a:r>
              <a:rPr lang="en-US" sz="3979">
                <a:solidFill>
                  <a:srgbClr val="000000"/>
                </a:solidFill>
                <a:latin typeface="Poppins"/>
                <a:ea typeface="Poppins"/>
                <a:cs typeface="Poppins"/>
                <a:sym typeface="Poppins"/>
              </a:rPr>
              <a:t>Ø Permusuhan: persaingan dengan motif mementingkan diri sendiri </a:t>
            </a:r>
          </a:p>
          <a:p>
            <a:pPr algn="l">
              <a:lnSpc>
                <a:spcPts val="5570"/>
              </a:lnSpc>
            </a:pPr>
            <a:endParaRPr lang="en-US" sz="3979">
              <a:solidFill>
                <a:srgbClr val="000000"/>
              </a:solidFill>
              <a:latin typeface="Poppins"/>
              <a:ea typeface="Poppins"/>
              <a:cs typeface="Poppins"/>
              <a:sym typeface="Poppins"/>
            </a:endParaRPr>
          </a:p>
          <a:p>
            <a:pPr algn="l">
              <a:lnSpc>
                <a:spcPts val="5570"/>
              </a:lnSpc>
            </a:pPr>
            <a:r>
              <a:rPr lang="en-US" sz="3979">
                <a:solidFill>
                  <a:srgbClr val="000000"/>
                </a:solidFill>
                <a:latin typeface="Poppins"/>
                <a:ea typeface="Poppins"/>
                <a:cs typeface="Poppins"/>
                <a:sym typeface="Poppins"/>
              </a:rPr>
              <a:t>Ø Iri hati: menginginkan, mendambakan apa yang dimiliki orang lain </a:t>
            </a:r>
          </a:p>
          <a:p>
            <a:pPr algn="l">
              <a:lnSpc>
                <a:spcPts val="5570"/>
              </a:lnSpc>
            </a:pPr>
            <a:endParaRPr lang="en-US" sz="3979">
              <a:solidFill>
                <a:srgbClr val="000000"/>
              </a:solidFill>
              <a:latin typeface="Poppins"/>
              <a:ea typeface="Poppins"/>
              <a:cs typeface="Poppins"/>
              <a:sym typeface="Poppins"/>
            </a:endParaRPr>
          </a:p>
          <a:p>
            <a:pPr algn="l">
              <a:lnSpc>
                <a:spcPts val="5570"/>
              </a:lnSpc>
            </a:pPr>
            <a:r>
              <a:rPr lang="en-US" sz="3979">
                <a:solidFill>
                  <a:srgbClr val="000000"/>
                </a:solidFill>
                <a:latin typeface="Poppins"/>
                <a:ea typeface="Poppins"/>
                <a:cs typeface="Poppins"/>
                <a:sym typeface="Poppins"/>
              </a:rPr>
              <a:t>Ø Cemburu: semangat dan energi yang berasal dari ego yang rakus</a:t>
            </a:r>
          </a:p>
          <a:p>
            <a:pPr algn="l">
              <a:lnSpc>
                <a:spcPts val="5570"/>
              </a:lnSpc>
            </a:pPr>
            <a:endParaRPr lang="en-US" sz="3979">
              <a:solidFill>
                <a:srgbClr val="000000"/>
              </a:solidFill>
              <a:latin typeface="Poppins"/>
              <a:ea typeface="Poppins"/>
              <a:cs typeface="Poppins"/>
              <a:sym typeface="Poppins"/>
            </a:endParaRPr>
          </a:p>
          <a:p>
            <a:pPr algn="l">
              <a:lnSpc>
                <a:spcPts val="5570"/>
              </a:lnSpc>
              <a:spcBef>
                <a:spcPct val="0"/>
              </a:spcBef>
            </a:pPr>
            <a:r>
              <a:rPr lang="en-US" sz="3979">
                <a:solidFill>
                  <a:srgbClr val="000000"/>
                </a:solidFill>
                <a:latin typeface="Poppins"/>
                <a:ea typeface="Poppins"/>
                <a:cs typeface="Poppins"/>
                <a:sym typeface="Poppins"/>
              </a:rPr>
              <a:t>Ø Ledakan amarah: permusuhan, sikap bermusuhan</a:t>
            </a:r>
          </a:p>
        </p:txBody>
      </p:sp>
      <p:sp>
        <p:nvSpPr>
          <p:cNvPr id="11" name="TextBox 11"/>
          <p:cNvSpPr txBox="1"/>
          <p:nvPr/>
        </p:nvSpPr>
        <p:spPr>
          <a:xfrm>
            <a:off x="1362010" y="923925"/>
            <a:ext cx="7781990"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SIFAT KEDAGINGAN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257175" y="1798384"/>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004AAD"/>
            </a:solidFill>
          </p:spPr>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669082" y="2424276"/>
            <a:ext cx="6185304" cy="960831"/>
          </a:xfrm>
          <a:prstGeom prst="rect">
            <a:avLst/>
          </a:prstGeom>
        </p:spPr>
        <p:txBody>
          <a:bodyPr lIns="0" tIns="0" rIns="0" bIns="0" rtlCol="0" anchor="t">
            <a:spAutoFit/>
          </a:bodyPr>
          <a:lstStyle/>
          <a:p>
            <a:pPr algn="ctr">
              <a:lnSpc>
                <a:spcPts val="7940"/>
              </a:lnSpc>
            </a:pPr>
            <a:r>
              <a:rPr lang="en-US" sz="5672" b="1">
                <a:solidFill>
                  <a:srgbClr val="FFFFFF"/>
                </a:solidFill>
                <a:latin typeface="League Spartan"/>
                <a:ea typeface="League Spartan"/>
                <a:cs typeface="League Spartan"/>
                <a:sym typeface="League Spartan"/>
              </a:rPr>
              <a:t>AYUB 36:13-14</a:t>
            </a:r>
          </a:p>
        </p:txBody>
      </p:sp>
      <p:sp>
        <p:nvSpPr>
          <p:cNvPr id="7" name="TextBox 7"/>
          <p:cNvSpPr txBox="1"/>
          <p:nvPr/>
        </p:nvSpPr>
        <p:spPr>
          <a:xfrm>
            <a:off x="2299840" y="4537537"/>
            <a:ext cx="15428770" cy="4207220"/>
          </a:xfrm>
          <a:prstGeom prst="rect">
            <a:avLst/>
          </a:prstGeom>
        </p:spPr>
        <p:txBody>
          <a:bodyPr lIns="0" tIns="0" rIns="0" bIns="0" rtlCol="0" anchor="t">
            <a:spAutoFit/>
          </a:bodyPr>
          <a:lstStyle/>
          <a:p>
            <a:pPr algn="l">
              <a:lnSpc>
                <a:spcPts val="6686"/>
              </a:lnSpc>
            </a:pPr>
            <a:r>
              <a:rPr lang="en-US" sz="4775" b="1">
                <a:solidFill>
                  <a:srgbClr val="000000"/>
                </a:solidFill>
                <a:latin typeface="Open Sans Bold"/>
                <a:ea typeface="Open Sans Bold"/>
                <a:cs typeface="Open Sans Bold"/>
                <a:sym typeface="Open Sans Bold"/>
              </a:rPr>
              <a:t>Orang-orang yang fasik hatinya menyimpan kemarahan; mereka tidak berteriak minta tolong, kalau mereka dibelenggu-Nya; 14 nyawa mereka binasa di masa muda, dan hidup mereka berakhir sebelum saatnya.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1908043" y="0"/>
            <a:ext cx="6379957" cy="10287000"/>
            <a:chOff x="0" y="0"/>
            <a:chExt cx="1680318" cy="2709333"/>
          </a:xfrm>
        </p:grpSpPr>
        <p:sp>
          <p:nvSpPr>
            <p:cNvPr id="4" name="Freeform 4"/>
            <p:cNvSpPr/>
            <p:nvPr/>
          </p:nvSpPr>
          <p:spPr>
            <a:xfrm>
              <a:off x="0" y="0"/>
              <a:ext cx="1680318" cy="2709333"/>
            </a:xfrm>
            <a:custGeom>
              <a:avLst/>
              <a:gdLst/>
              <a:ahLst/>
              <a:cxnLst/>
              <a:rect l="l" t="t" r="r" b="b"/>
              <a:pathLst>
                <a:path w="1680318" h="2709333">
                  <a:moveTo>
                    <a:pt x="0" y="0"/>
                  </a:moveTo>
                  <a:lnTo>
                    <a:pt x="1680318" y="0"/>
                  </a:lnTo>
                  <a:lnTo>
                    <a:pt x="1680318" y="2709333"/>
                  </a:lnTo>
                  <a:lnTo>
                    <a:pt x="0" y="2709333"/>
                  </a:lnTo>
                  <a:close/>
                </a:path>
              </a:pathLst>
            </a:custGeom>
            <a:solidFill>
              <a:srgbClr val="004AAD"/>
            </a:solidFill>
          </p:spPr>
        </p:sp>
        <p:sp>
          <p:nvSpPr>
            <p:cNvPr id="5" name="TextBox 5"/>
            <p:cNvSpPr txBox="1"/>
            <p:nvPr/>
          </p:nvSpPr>
          <p:spPr>
            <a:xfrm>
              <a:off x="0" y="-47625"/>
              <a:ext cx="1680318" cy="275695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70541" y="2006345"/>
            <a:ext cx="1601933" cy="6466659"/>
            <a:chOff x="0" y="0"/>
            <a:chExt cx="421908" cy="1703153"/>
          </a:xfrm>
        </p:grpSpPr>
        <p:sp>
          <p:nvSpPr>
            <p:cNvPr id="7" name="Freeform 7"/>
            <p:cNvSpPr/>
            <p:nvPr/>
          </p:nvSpPr>
          <p:spPr>
            <a:xfrm>
              <a:off x="0" y="0"/>
              <a:ext cx="421908" cy="1703153"/>
            </a:xfrm>
            <a:custGeom>
              <a:avLst/>
              <a:gdLst/>
              <a:ahLst/>
              <a:cxnLst/>
              <a:rect l="l" t="t" r="r" b="b"/>
              <a:pathLst>
                <a:path w="421908" h="1703153">
                  <a:moveTo>
                    <a:pt x="210954" y="0"/>
                  </a:moveTo>
                  <a:lnTo>
                    <a:pt x="210954" y="0"/>
                  </a:lnTo>
                  <a:cubicBezTo>
                    <a:pt x="266903" y="0"/>
                    <a:pt x="320560" y="22225"/>
                    <a:pt x="360121" y="61787"/>
                  </a:cubicBezTo>
                  <a:cubicBezTo>
                    <a:pt x="399683" y="101349"/>
                    <a:pt x="421908" y="155006"/>
                    <a:pt x="421908" y="210954"/>
                  </a:cubicBezTo>
                  <a:lnTo>
                    <a:pt x="421908" y="1492199"/>
                  </a:lnTo>
                  <a:cubicBezTo>
                    <a:pt x="421908" y="1548147"/>
                    <a:pt x="399683" y="1601804"/>
                    <a:pt x="360121" y="1641366"/>
                  </a:cubicBezTo>
                  <a:cubicBezTo>
                    <a:pt x="320560" y="1680928"/>
                    <a:pt x="266903" y="1703153"/>
                    <a:pt x="210954" y="1703153"/>
                  </a:cubicBezTo>
                  <a:lnTo>
                    <a:pt x="210954" y="1703153"/>
                  </a:lnTo>
                  <a:cubicBezTo>
                    <a:pt x="155006" y="1703153"/>
                    <a:pt x="101349" y="1680928"/>
                    <a:pt x="61787" y="1641366"/>
                  </a:cubicBezTo>
                  <a:cubicBezTo>
                    <a:pt x="22225" y="1601804"/>
                    <a:pt x="0" y="1548147"/>
                    <a:pt x="0" y="1492199"/>
                  </a:cubicBezTo>
                  <a:lnTo>
                    <a:pt x="0" y="210954"/>
                  </a:lnTo>
                  <a:cubicBezTo>
                    <a:pt x="0" y="155006"/>
                    <a:pt x="22225" y="101349"/>
                    <a:pt x="61787" y="61787"/>
                  </a:cubicBezTo>
                  <a:cubicBezTo>
                    <a:pt x="101349" y="22225"/>
                    <a:pt x="155006" y="0"/>
                    <a:pt x="210954" y="0"/>
                  </a:cubicBezTo>
                  <a:close/>
                </a:path>
              </a:pathLst>
            </a:custGeom>
            <a:solidFill>
              <a:srgbClr val="004AAD"/>
            </a:solidFill>
          </p:spPr>
        </p:sp>
        <p:sp>
          <p:nvSpPr>
            <p:cNvPr id="8" name="TextBox 8"/>
            <p:cNvSpPr txBox="1"/>
            <p:nvPr/>
          </p:nvSpPr>
          <p:spPr>
            <a:xfrm>
              <a:off x="0" y="-47625"/>
              <a:ext cx="421908" cy="175077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2403338" y="4438230"/>
            <a:ext cx="5482603" cy="1429170"/>
          </a:xfrm>
          <a:prstGeom prst="rect">
            <a:avLst/>
          </a:prstGeom>
        </p:spPr>
        <p:txBody>
          <a:bodyPr lIns="0" tIns="0" rIns="0" bIns="0" rtlCol="0" anchor="t">
            <a:spAutoFit/>
          </a:bodyPr>
          <a:lstStyle/>
          <a:p>
            <a:pPr algn="ctr">
              <a:lnSpc>
                <a:spcPts val="5751"/>
              </a:lnSpc>
            </a:pPr>
            <a:r>
              <a:rPr lang="en-US" sz="4108" b="1">
                <a:solidFill>
                  <a:srgbClr val="FFFFFF"/>
                </a:solidFill>
                <a:latin typeface="League Spartan"/>
                <a:ea typeface="League Spartan"/>
                <a:cs typeface="League Spartan"/>
                <a:sym typeface="League Spartan"/>
              </a:rPr>
              <a:t>ROH</a:t>
            </a:r>
          </a:p>
          <a:p>
            <a:pPr algn="ctr">
              <a:lnSpc>
                <a:spcPts val="5751"/>
              </a:lnSpc>
            </a:pPr>
            <a:r>
              <a:rPr lang="en-US" sz="4108" b="1">
                <a:solidFill>
                  <a:srgbClr val="FFFFFF"/>
                </a:solidFill>
                <a:latin typeface="League Spartan"/>
                <a:ea typeface="League Spartan"/>
                <a:cs typeface="League Spartan"/>
                <a:sym typeface="League Spartan"/>
              </a:rPr>
              <a:t> (SPIRITUAL)</a:t>
            </a:r>
          </a:p>
        </p:txBody>
      </p:sp>
      <p:sp>
        <p:nvSpPr>
          <p:cNvPr id="10" name="TextBox 10"/>
          <p:cNvSpPr txBox="1"/>
          <p:nvPr/>
        </p:nvSpPr>
        <p:spPr>
          <a:xfrm>
            <a:off x="1362010" y="923925"/>
            <a:ext cx="7781990"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SIFAT KE ROH</a:t>
            </a:r>
          </a:p>
        </p:txBody>
      </p:sp>
      <p:sp>
        <p:nvSpPr>
          <p:cNvPr id="11" name="TextBox 11"/>
          <p:cNvSpPr txBox="1"/>
          <p:nvPr/>
        </p:nvSpPr>
        <p:spPr>
          <a:xfrm>
            <a:off x="1028700" y="3556697"/>
            <a:ext cx="7533359" cy="967259"/>
          </a:xfrm>
          <a:prstGeom prst="rect">
            <a:avLst/>
          </a:prstGeom>
        </p:spPr>
        <p:txBody>
          <a:bodyPr lIns="0" tIns="0" rIns="0" bIns="0" rtlCol="0" anchor="t">
            <a:spAutoFit/>
          </a:bodyPr>
          <a:lstStyle/>
          <a:p>
            <a:pPr marL="1224587" lvl="1" indent="-612294" algn="l">
              <a:lnSpc>
                <a:spcPts val="7940"/>
              </a:lnSpc>
              <a:buAutoNum type="arabicPeriod"/>
            </a:pPr>
            <a:r>
              <a:rPr lang="en-US" sz="5672">
                <a:solidFill>
                  <a:srgbClr val="004AAD"/>
                </a:solidFill>
                <a:latin typeface="League Spartan"/>
                <a:ea typeface="League Spartan"/>
                <a:cs typeface="League Spartan"/>
                <a:sym typeface="League Spartan"/>
              </a:rPr>
              <a:t>IDENTITAS BARU</a:t>
            </a:r>
          </a:p>
        </p:txBody>
      </p:sp>
      <p:sp>
        <p:nvSpPr>
          <p:cNvPr id="12" name="TextBox 12"/>
          <p:cNvSpPr txBox="1"/>
          <p:nvPr/>
        </p:nvSpPr>
        <p:spPr>
          <a:xfrm>
            <a:off x="1014608" y="5435047"/>
            <a:ext cx="10112909" cy="967259"/>
          </a:xfrm>
          <a:prstGeom prst="rect">
            <a:avLst/>
          </a:prstGeom>
        </p:spPr>
        <p:txBody>
          <a:bodyPr lIns="0" tIns="0" rIns="0" bIns="0" rtlCol="0" anchor="t">
            <a:spAutoFit/>
          </a:bodyPr>
          <a:lstStyle/>
          <a:p>
            <a:pPr marL="1224587" lvl="1" indent="-612294" algn="l">
              <a:lnSpc>
                <a:spcPts val="7940"/>
              </a:lnSpc>
              <a:buAutoNum type="arabicPeriod"/>
            </a:pPr>
            <a:r>
              <a:rPr lang="en-US" sz="5672">
                <a:solidFill>
                  <a:srgbClr val="004AAD"/>
                </a:solidFill>
                <a:latin typeface="League Spartan"/>
                <a:ea typeface="League Spartan"/>
                <a:cs typeface="League Spartan"/>
                <a:sym typeface="League Spartan"/>
              </a:rPr>
              <a:t>SE HARIAN DAN TUHAN</a:t>
            </a:r>
          </a:p>
        </p:txBody>
      </p:sp>
      <p:sp>
        <p:nvSpPr>
          <p:cNvPr id="13" name="TextBox 13"/>
          <p:cNvSpPr txBox="1"/>
          <p:nvPr/>
        </p:nvSpPr>
        <p:spPr>
          <a:xfrm>
            <a:off x="1014608" y="7313398"/>
            <a:ext cx="10510217" cy="945392"/>
          </a:xfrm>
          <a:prstGeom prst="rect">
            <a:avLst/>
          </a:prstGeom>
        </p:spPr>
        <p:txBody>
          <a:bodyPr lIns="0" tIns="0" rIns="0" bIns="0" rtlCol="0" anchor="t">
            <a:spAutoFit/>
          </a:bodyPr>
          <a:lstStyle/>
          <a:p>
            <a:pPr marL="1193540" lvl="1" indent="-596770" algn="l">
              <a:lnSpc>
                <a:spcPts val="7739"/>
              </a:lnSpc>
              <a:buAutoNum type="arabicPeriod"/>
            </a:pPr>
            <a:r>
              <a:rPr lang="en-US" sz="5528">
                <a:solidFill>
                  <a:srgbClr val="004AAD"/>
                </a:solidFill>
                <a:latin typeface="League Spartan"/>
                <a:ea typeface="League Spartan"/>
                <a:cs typeface="League Spartan"/>
                <a:sym typeface="League Spartan"/>
              </a:rPr>
              <a:t>HARAPAN MASA DEPAN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257175" y="1798384"/>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004AAD"/>
            </a:solidFill>
          </p:spPr>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48891" y="2268881"/>
            <a:ext cx="11590218" cy="960831"/>
          </a:xfrm>
          <a:prstGeom prst="rect">
            <a:avLst/>
          </a:prstGeom>
        </p:spPr>
        <p:txBody>
          <a:bodyPr lIns="0" tIns="0" rIns="0" bIns="0" rtlCol="0" anchor="t">
            <a:spAutoFit/>
          </a:bodyPr>
          <a:lstStyle/>
          <a:p>
            <a:pPr algn="ctr">
              <a:lnSpc>
                <a:spcPts val="7940"/>
              </a:lnSpc>
            </a:pPr>
            <a:r>
              <a:rPr lang="en-US" sz="5672" b="1">
                <a:solidFill>
                  <a:srgbClr val="FFFFFF"/>
                </a:solidFill>
                <a:latin typeface="League Spartan"/>
                <a:ea typeface="League Spartan"/>
                <a:cs typeface="League Spartan"/>
                <a:sym typeface="League Spartan"/>
              </a:rPr>
              <a:t>GALTIA 2:20 –(EFESUS 1:4-5)</a:t>
            </a:r>
          </a:p>
        </p:txBody>
      </p:sp>
      <p:sp>
        <p:nvSpPr>
          <p:cNvPr id="7" name="TextBox 7"/>
          <p:cNvSpPr txBox="1"/>
          <p:nvPr/>
        </p:nvSpPr>
        <p:spPr>
          <a:xfrm>
            <a:off x="2299840" y="4537537"/>
            <a:ext cx="15428770" cy="5055780"/>
          </a:xfrm>
          <a:prstGeom prst="rect">
            <a:avLst/>
          </a:prstGeom>
        </p:spPr>
        <p:txBody>
          <a:bodyPr lIns="0" tIns="0" rIns="0" bIns="0" rtlCol="0" anchor="t">
            <a:spAutoFit/>
          </a:bodyPr>
          <a:lstStyle/>
          <a:p>
            <a:pPr algn="l">
              <a:lnSpc>
                <a:spcPts val="6686"/>
              </a:lnSpc>
            </a:pPr>
            <a:r>
              <a:rPr lang="en-US" sz="4775" b="1">
                <a:solidFill>
                  <a:srgbClr val="000000"/>
                </a:solidFill>
                <a:latin typeface="Open Sans Bold"/>
                <a:ea typeface="Open Sans Bold"/>
                <a:cs typeface="Open Sans Bold"/>
                <a:sym typeface="Open Sans Bold"/>
              </a:rPr>
              <a:t>Namun aku hidup, tetapi bukan lagi aku sendiri yang hidup, melainkan Kristus yang hidup di dalam aku. Dan hidupku yang kuhidupi sekarang di dalam daging, adalah hidup oleh iman dalam Anak Allah yang telah mengasihi aku dan menyerahkan diri-Nya untuk 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257175" y="1798384"/>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004AAD"/>
            </a:solidFill>
          </p:spPr>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48891" y="2268881"/>
            <a:ext cx="11590218" cy="960831"/>
          </a:xfrm>
          <a:prstGeom prst="rect">
            <a:avLst/>
          </a:prstGeom>
        </p:spPr>
        <p:txBody>
          <a:bodyPr lIns="0" tIns="0" rIns="0" bIns="0" rtlCol="0" anchor="t">
            <a:spAutoFit/>
          </a:bodyPr>
          <a:lstStyle/>
          <a:p>
            <a:pPr algn="ctr">
              <a:lnSpc>
                <a:spcPts val="7940"/>
              </a:lnSpc>
            </a:pPr>
            <a:r>
              <a:rPr lang="en-US" sz="5672" b="1">
                <a:solidFill>
                  <a:srgbClr val="FFFFFF"/>
                </a:solidFill>
                <a:latin typeface="League Spartan"/>
                <a:ea typeface="League Spartan"/>
                <a:cs typeface="League Spartan"/>
                <a:sym typeface="League Spartan"/>
              </a:rPr>
              <a:t>GALTIA 2:20 –(EFESUS 1:4-5)</a:t>
            </a:r>
          </a:p>
        </p:txBody>
      </p:sp>
      <p:sp>
        <p:nvSpPr>
          <p:cNvPr id="7" name="TextBox 7"/>
          <p:cNvSpPr txBox="1"/>
          <p:nvPr/>
        </p:nvSpPr>
        <p:spPr>
          <a:xfrm>
            <a:off x="2299840" y="4537537"/>
            <a:ext cx="15428770" cy="5055780"/>
          </a:xfrm>
          <a:prstGeom prst="rect">
            <a:avLst/>
          </a:prstGeom>
        </p:spPr>
        <p:txBody>
          <a:bodyPr lIns="0" tIns="0" rIns="0" bIns="0" rtlCol="0" anchor="t">
            <a:spAutoFit/>
          </a:bodyPr>
          <a:lstStyle/>
          <a:p>
            <a:pPr algn="l">
              <a:lnSpc>
                <a:spcPts val="6686"/>
              </a:lnSpc>
            </a:pPr>
            <a:r>
              <a:rPr lang="en-US" sz="4775" b="1">
                <a:solidFill>
                  <a:srgbClr val="000000"/>
                </a:solidFill>
                <a:latin typeface="Open Sans Bold"/>
                <a:ea typeface="Open Sans Bold"/>
                <a:cs typeface="Open Sans Bold"/>
                <a:sym typeface="Open Sans Bold"/>
              </a:rPr>
              <a:t>Namun aku hidup, tetapi bukan lagi aku sendiri yang hidup, melainkan Kristus yang hidup di dalam aku. Dan hidupku yang kuhidupi sekarang di dalam daging, adalah hidup oleh iman dalam Anak Allah yang telah mengasihi aku dan menyerahkan diri-Nya untuk aku.</a:t>
            </a:r>
          </a:p>
        </p:txBody>
      </p:sp>
      <p:sp>
        <p:nvSpPr>
          <p:cNvPr id="8" name="TextBox 8"/>
          <p:cNvSpPr txBox="1"/>
          <p:nvPr/>
        </p:nvSpPr>
        <p:spPr>
          <a:xfrm>
            <a:off x="4967164" y="492683"/>
            <a:ext cx="7781990"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IDENTITAS BARU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257175" y="1798384"/>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004AAD"/>
            </a:solidFill>
          </p:spPr>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48891" y="2268881"/>
            <a:ext cx="11590218" cy="960831"/>
          </a:xfrm>
          <a:prstGeom prst="rect">
            <a:avLst/>
          </a:prstGeom>
        </p:spPr>
        <p:txBody>
          <a:bodyPr lIns="0" tIns="0" rIns="0" bIns="0" rtlCol="0" anchor="t">
            <a:spAutoFit/>
          </a:bodyPr>
          <a:lstStyle/>
          <a:p>
            <a:pPr algn="ctr">
              <a:lnSpc>
                <a:spcPts val="7940"/>
              </a:lnSpc>
            </a:pPr>
            <a:r>
              <a:rPr lang="en-US" sz="5672">
                <a:solidFill>
                  <a:srgbClr val="FFFFFF"/>
                </a:solidFill>
                <a:latin typeface="League Spartan"/>
                <a:ea typeface="League Spartan"/>
                <a:cs typeface="League Spartan"/>
                <a:sym typeface="League Spartan"/>
              </a:rPr>
              <a:t>MATIUS 16:24 –(ROMA 8:14)</a:t>
            </a:r>
          </a:p>
        </p:txBody>
      </p:sp>
      <p:sp>
        <p:nvSpPr>
          <p:cNvPr id="7" name="TextBox 7"/>
          <p:cNvSpPr txBox="1"/>
          <p:nvPr/>
        </p:nvSpPr>
        <p:spPr>
          <a:xfrm>
            <a:off x="2299840" y="4537537"/>
            <a:ext cx="15428770" cy="5055780"/>
          </a:xfrm>
          <a:prstGeom prst="rect">
            <a:avLst/>
          </a:prstGeom>
        </p:spPr>
        <p:txBody>
          <a:bodyPr lIns="0" tIns="0" rIns="0" bIns="0" rtlCol="0" anchor="t">
            <a:spAutoFit/>
          </a:bodyPr>
          <a:lstStyle/>
          <a:p>
            <a:pPr algn="l">
              <a:lnSpc>
                <a:spcPts val="6686"/>
              </a:lnSpc>
            </a:pPr>
            <a:r>
              <a:rPr lang="en-US" sz="4775" b="1">
                <a:solidFill>
                  <a:srgbClr val="000000"/>
                </a:solidFill>
                <a:latin typeface="Open Sans Bold"/>
                <a:ea typeface="Open Sans Bold"/>
                <a:cs typeface="Open Sans Bold"/>
                <a:sym typeface="Open Sans Bold"/>
              </a:rPr>
              <a:t>Namun aku hidup, tetapi bukan lagi aku sendiri yang hidup, melainkan Kristus yang hidup di dalam aku. Dan hidupku yang kuhidupi sekarang di dalam daging, adalah hidup oleh iman dalam Anak Allah yang telah mengasihi aku dan menyerahkan diri-Nya untuk aku.</a:t>
            </a:r>
          </a:p>
        </p:txBody>
      </p:sp>
      <p:sp>
        <p:nvSpPr>
          <p:cNvPr id="8" name="TextBox 8"/>
          <p:cNvSpPr txBox="1"/>
          <p:nvPr/>
        </p:nvSpPr>
        <p:spPr>
          <a:xfrm>
            <a:off x="1028700" y="492683"/>
            <a:ext cx="16506607"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SETIAP HARI BERSAMA TUHAN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257175" y="1798384"/>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004AAD"/>
            </a:solidFill>
          </p:spPr>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348891" y="2268881"/>
            <a:ext cx="11590218" cy="960831"/>
          </a:xfrm>
          <a:prstGeom prst="rect">
            <a:avLst/>
          </a:prstGeom>
        </p:spPr>
        <p:txBody>
          <a:bodyPr lIns="0" tIns="0" rIns="0" bIns="0" rtlCol="0" anchor="t">
            <a:spAutoFit/>
          </a:bodyPr>
          <a:lstStyle/>
          <a:p>
            <a:pPr algn="ctr">
              <a:lnSpc>
                <a:spcPts val="7940"/>
              </a:lnSpc>
            </a:pPr>
            <a:r>
              <a:rPr lang="en-US" sz="5672" b="1">
                <a:solidFill>
                  <a:srgbClr val="FFFFFF"/>
                </a:solidFill>
                <a:latin typeface="League Spartan"/>
                <a:ea typeface="League Spartan"/>
                <a:cs typeface="League Spartan"/>
                <a:sym typeface="League Spartan"/>
              </a:rPr>
              <a:t>WAHYU 21:4 –(1 JOHN 3:1-3)</a:t>
            </a:r>
          </a:p>
        </p:txBody>
      </p:sp>
      <p:sp>
        <p:nvSpPr>
          <p:cNvPr id="7" name="TextBox 7"/>
          <p:cNvSpPr txBox="1"/>
          <p:nvPr/>
        </p:nvSpPr>
        <p:spPr>
          <a:xfrm>
            <a:off x="2299840" y="4537537"/>
            <a:ext cx="15428770" cy="4207220"/>
          </a:xfrm>
          <a:prstGeom prst="rect">
            <a:avLst/>
          </a:prstGeom>
        </p:spPr>
        <p:txBody>
          <a:bodyPr lIns="0" tIns="0" rIns="0" bIns="0" rtlCol="0" anchor="t">
            <a:spAutoFit/>
          </a:bodyPr>
          <a:lstStyle/>
          <a:p>
            <a:pPr algn="l">
              <a:lnSpc>
                <a:spcPts val="6686"/>
              </a:lnSpc>
            </a:pPr>
            <a:r>
              <a:rPr lang="en-US" sz="4775" b="1">
                <a:solidFill>
                  <a:srgbClr val="000000"/>
                </a:solidFill>
                <a:latin typeface="Open Sans Bold"/>
                <a:ea typeface="Open Sans Bold"/>
                <a:cs typeface="Open Sans Bold"/>
                <a:sym typeface="Open Sans Bold"/>
              </a:rPr>
              <a:t>Dan Ia akan menghapus segala air mata dari mata mereka, dan maut tidak akan ada lagi; tidak akan ada lagi perkabungan, atau ratap tangis, atau dukacita, sebab segala sesuatu yang lama itu telah berlalu</a:t>
            </a:r>
          </a:p>
        </p:txBody>
      </p:sp>
      <p:sp>
        <p:nvSpPr>
          <p:cNvPr id="8" name="TextBox 8"/>
          <p:cNvSpPr txBox="1"/>
          <p:nvPr/>
        </p:nvSpPr>
        <p:spPr>
          <a:xfrm>
            <a:off x="1028700" y="492683"/>
            <a:ext cx="16506607"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HARAPAN MASA DEPAN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1908043" y="0"/>
            <a:ext cx="6379957" cy="10287000"/>
            <a:chOff x="0" y="0"/>
            <a:chExt cx="1680318" cy="2709333"/>
          </a:xfrm>
        </p:grpSpPr>
        <p:sp>
          <p:nvSpPr>
            <p:cNvPr id="4" name="Freeform 4"/>
            <p:cNvSpPr/>
            <p:nvPr/>
          </p:nvSpPr>
          <p:spPr>
            <a:xfrm>
              <a:off x="0" y="0"/>
              <a:ext cx="1680318" cy="2709333"/>
            </a:xfrm>
            <a:custGeom>
              <a:avLst/>
              <a:gdLst/>
              <a:ahLst/>
              <a:cxnLst/>
              <a:rect l="l" t="t" r="r" b="b"/>
              <a:pathLst>
                <a:path w="1680318" h="2709333">
                  <a:moveTo>
                    <a:pt x="0" y="0"/>
                  </a:moveTo>
                  <a:lnTo>
                    <a:pt x="1680318" y="0"/>
                  </a:lnTo>
                  <a:lnTo>
                    <a:pt x="1680318" y="2709333"/>
                  </a:lnTo>
                  <a:lnTo>
                    <a:pt x="0" y="2709333"/>
                  </a:lnTo>
                  <a:close/>
                </a:path>
              </a:pathLst>
            </a:custGeom>
            <a:solidFill>
              <a:srgbClr val="004AAD"/>
            </a:solidFill>
          </p:spPr>
        </p:sp>
        <p:sp>
          <p:nvSpPr>
            <p:cNvPr id="5" name="TextBox 5"/>
            <p:cNvSpPr txBox="1"/>
            <p:nvPr/>
          </p:nvSpPr>
          <p:spPr>
            <a:xfrm>
              <a:off x="0" y="-47625"/>
              <a:ext cx="1680318" cy="275695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70541" y="114301"/>
            <a:ext cx="1601933" cy="9906000"/>
            <a:chOff x="0" y="0"/>
            <a:chExt cx="421908" cy="1703153"/>
          </a:xfrm>
        </p:grpSpPr>
        <p:sp>
          <p:nvSpPr>
            <p:cNvPr id="7" name="Freeform 7"/>
            <p:cNvSpPr/>
            <p:nvPr/>
          </p:nvSpPr>
          <p:spPr>
            <a:xfrm>
              <a:off x="0" y="0"/>
              <a:ext cx="421908" cy="1703153"/>
            </a:xfrm>
            <a:custGeom>
              <a:avLst/>
              <a:gdLst/>
              <a:ahLst/>
              <a:cxnLst/>
              <a:rect l="l" t="t" r="r" b="b"/>
              <a:pathLst>
                <a:path w="421908" h="1703153">
                  <a:moveTo>
                    <a:pt x="210954" y="0"/>
                  </a:moveTo>
                  <a:lnTo>
                    <a:pt x="210954" y="0"/>
                  </a:lnTo>
                  <a:cubicBezTo>
                    <a:pt x="266903" y="0"/>
                    <a:pt x="320560" y="22225"/>
                    <a:pt x="360121" y="61787"/>
                  </a:cubicBezTo>
                  <a:cubicBezTo>
                    <a:pt x="399683" y="101349"/>
                    <a:pt x="421908" y="155006"/>
                    <a:pt x="421908" y="210954"/>
                  </a:cubicBezTo>
                  <a:lnTo>
                    <a:pt x="421908" y="1492199"/>
                  </a:lnTo>
                  <a:cubicBezTo>
                    <a:pt x="421908" y="1548147"/>
                    <a:pt x="399683" y="1601804"/>
                    <a:pt x="360121" y="1641366"/>
                  </a:cubicBezTo>
                  <a:cubicBezTo>
                    <a:pt x="320560" y="1680928"/>
                    <a:pt x="266903" y="1703153"/>
                    <a:pt x="210954" y="1703153"/>
                  </a:cubicBezTo>
                  <a:lnTo>
                    <a:pt x="210954" y="1703153"/>
                  </a:lnTo>
                  <a:cubicBezTo>
                    <a:pt x="155006" y="1703153"/>
                    <a:pt x="101349" y="1680928"/>
                    <a:pt x="61787" y="1641366"/>
                  </a:cubicBezTo>
                  <a:cubicBezTo>
                    <a:pt x="22225" y="1601804"/>
                    <a:pt x="0" y="1548147"/>
                    <a:pt x="0" y="1492199"/>
                  </a:cubicBezTo>
                  <a:lnTo>
                    <a:pt x="0" y="210954"/>
                  </a:lnTo>
                  <a:cubicBezTo>
                    <a:pt x="0" y="155006"/>
                    <a:pt x="22225" y="101349"/>
                    <a:pt x="61787" y="61787"/>
                  </a:cubicBezTo>
                  <a:cubicBezTo>
                    <a:pt x="101349" y="22225"/>
                    <a:pt x="155006" y="0"/>
                    <a:pt x="210954" y="0"/>
                  </a:cubicBezTo>
                  <a:close/>
                </a:path>
              </a:pathLst>
            </a:custGeom>
            <a:solidFill>
              <a:srgbClr val="004AAD"/>
            </a:solidFill>
          </p:spPr>
        </p:sp>
        <p:sp>
          <p:nvSpPr>
            <p:cNvPr id="8" name="TextBox 8"/>
            <p:cNvSpPr txBox="1"/>
            <p:nvPr/>
          </p:nvSpPr>
          <p:spPr>
            <a:xfrm>
              <a:off x="0" y="-47625"/>
              <a:ext cx="421908" cy="175077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2356720" y="3086604"/>
            <a:ext cx="5482603" cy="2153070"/>
          </a:xfrm>
          <a:prstGeom prst="rect">
            <a:avLst/>
          </a:prstGeom>
        </p:spPr>
        <p:txBody>
          <a:bodyPr lIns="0" tIns="0" rIns="0" bIns="0" rtlCol="0" anchor="t">
            <a:spAutoFit/>
          </a:bodyPr>
          <a:lstStyle/>
          <a:p>
            <a:pPr algn="ctr">
              <a:lnSpc>
                <a:spcPts val="5751"/>
              </a:lnSpc>
            </a:pPr>
            <a:r>
              <a:rPr lang="en-US" sz="4108" b="1">
                <a:solidFill>
                  <a:srgbClr val="FFFFFF"/>
                </a:solidFill>
                <a:latin typeface="League Spartan"/>
                <a:ea typeface="League Spartan"/>
                <a:cs typeface="League Spartan"/>
                <a:sym typeface="League Spartan"/>
              </a:rPr>
              <a:t>KASIH KARUNIA TUHAN NYATA</a:t>
            </a:r>
          </a:p>
          <a:p>
            <a:pPr algn="ctr">
              <a:lnSpc>
                <a:spcPts val="5751"/>
              </a:lnSpc>
            </a:pPr>
            <a:r>
              <a:rPr lang="en-US" sz="4108" b="1">
                <a:solidFill>
                  <a:srgbClr val="FFFFFF"/>
                </a:solidFill>
                <a:latin typeface="League Spartan"/>
                <a:ea typeface="League Spartan"/>
                <a:cs typeface="League Spartan"/>
                <a:sym typeface="League Spartan"/>
              </a:rPr>
              <a:t> TITUS 2:11-12</a:t>
            </a:r>
          </a:p>
        </p:txBody>
      </p:sp>
      <p:sp>
        <p:nvSpPr>
          <p:cNvPr id="10" name="TextBox 10"/>
          <p:cNvSpPr txBox="1"/>
          <p:nvPr/>
        </p:nvSpPr>
        <p:spPr>
          <a:xfrm>
            <a:off x="1362010" y="923925"/>
            <a:ext cx="7781990"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SIFAT KE ROH</a:t>
            </a:r>
          </a:p>
        </p:txBody>
      </p:sp>
      <p:sp>
        <p:nvSpPr>
          <p:cNvPr id="11" name="TextBox 11"/>
          <p:cNvSpPr txBox="1"/>
          <p:nvPr/>
        </p:nvSpPr>
        <p:spPr>
          <a:xfrm>
            <a:off x="1277331" y="2038681"/>
            <a:ext cx="10234247" cy="6134883"/>
          </a:xfrm>
          <a:prstGeom prst="rect">
            <a:avLst/>
          </a:prstGeom>
        </p:spPr>
        <p:txBody>
          <a:bodyPr lIns="0" tIns="0" rIns="0" bIns="0" rtlCol="0" anchor="t">
            <a:spAutoFit/>
          </a:bodyPr>
          <a:lstStyle/>
          <a:p>
            <a:pPr algn="l">
              <a:lnSpc>
                <a:spcPts val="6066"/>
              </a:lnSpc>
            </a:pPr>
            <a:r>
              <a:rPr lang="en-US" sz="4333" b="1">
                <a:solidFill>
                  <a:srgbClr val="000000"/>
                </a:solidFill>
                <a:latin typeface="Open Sans Bold"/>
                <a:ea typeface="Open Sans Bold"/>
                <a:cs typeface="Open Sans Bold"/>
                <a:sym typeface="Open Sans Bold"/>
              </a:rPr>
              <a:t>Karena kasih karunia Allah yang menyelamatkan semua manusia sudah nyata. 12 Ia mendidik kita supaya kita meninggalkan kefasikan dan keinginan-keinginan duniawi dan supaya kita hidup bijaksana, adil dan beribadah di dalam dunia sekarang ini</a:t>
            </a:r>
          </a:p>
        </p:txBody>
      </p:sp>
      <p:sp>
        <p:nvSpPr>
          <p:cNvPr id="12" name="TextBox 12"/>
          <p:cNvSpPr txBox="1"/>
          <p:nvPr/>
        </p:nvSpPr>
        <p:spPr>
          <a:xfrm>
            <a:off x="12558985" y="7190319"/>
            <a:ext cx="5078073" cy="1918866"/>
          </a:xfrm>
          <a:prstGeom prst="rect">
            <a:avLst/>
          </a:prstGeom>
        </p:spPr>
        <p:txBody>
          <a:bodyPr lIns="0" tIns="0" rIns="0" bIns="0" rtlCol="0" anchor="t">
            <a:spAutoFit/>
          </a:bodyPr>
          <a:lstStyle/>
          <a:p>
            <a:pPr algn="l">
              <a:lnSpc>
                <a:spcPts val="3849"/>
              </a:lnSpc>
            </a:pPr>
            <a:r>
              <a:rPr lang="en-US" sz="2749">
                <a:solidFill>
                  <a:srgbClr val="FFFFFF"/>
                </a:solidFill>
                <a:latin typeface="Open Sans"/>
                <a:ea typeface="Open Sans"/>
                <a:cs typeface="Open Sans"/>
                <a:sym typeface="Open Sans"/>
              </a:rPr>
              <a:t>Marilah kita memusatkan perhatian pada pengharapan akan kehidupan kekal untuk mematikan hawa nafsu kita</a:t>
            </a:r>
          </a:p>
        </p:txBody>
      </p:sp>
      <p:sp>
        <p:nvSpPr>
          <p:cNvPr id="13" name="TextBox 13"/>
          <p:cNvSpPr txBox="1"/>
          <p:nvPr/>
        </p:nvSpPr>
        <p:spPr>
          <a:xfrm>
            <a:off x="7130703" y="8767127"/>
            <a:ext cx="4026595" cy="887095"/>
          </a:xfrm>
          <a:prstGeom prst="rect">
            <a:avLst/>
          </a:prstGeom>
        </p:spPr>
        <p:txBody>
          <a:bodyPr lIns="0" tIns="0" rIns="0" bIns="0" rtlCol="0" anchor="t">
            <a:spAutoFit/>
          </a:bodyPr>
          <a:lstStyle/>
          <a:p>
            <a:pPr algn="ctr">
              <a:lnSpc>
                <a:spcPts val="7279"/>
              </a:lnSpc>
            </a:pPr>
            <a:r>
              <a:rPr lang="en-US" sz="5199" b="1">
                <a:solidFill>
                  <a:srgbClr val="000000"/>
                </a:solidFill>
                <a:latin typeface="Open Sans Bold"/>
                <a:ea typeface="Open Sans Bold"/>
                <a:cs typeface="Open Sans Bold"/>
                <a:sym typeface="Open Sans Bold"/>
              </a:rPr>
              <a:t>Galatia 5:24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grpSp>
        <p:nvGrpSpPr>
          <p:cNvPr id="3" name="Group 3"/>
          <p:cNvGrpSpPr/>
          <p:nvPr/>
        </p:nvGrpSpPr>
        <p:grpSpPr>
          <a:xfrm>
            <a:off x="-25400" y="3124200"/>
            <a:ext cx="4572000" cy="1332778"/>
            <a:chOff x="0" y="0"/>
            <a:chExt cx="1381426" cy="351020"/>
          </a:xfrm>
        </p:grpSpPr>
        <p:sp>
          <p:nvSpPr>
            <p:cNvPr id="4" name="Freeform 4"/>
            <p:cNvSpPr/>
            <p:nvPr/>
          </p:nvSpPr>
          <p:spPr>
            <a:xfrm>
              <a:off x="0" y="0"/>
              <a:ext cx="1381426" cy="351020"/>
            </a:xfrm>
            <a:custGeom>
              <a:avLst/>
              <a:gdLst/>
              <a:ahLst/>
              <a:cxnLst/>
              <a:rect l="l" t="t" r="r" b="b"/>
              <a:pathLst>
                <a:path w="1381426" h="351020">
                  <a:moveTo>
                    <a:pt x="75277" y="0"/>
                  </a:moveTo>
                  <a:lnTo>
                    <a:pt x="1306148" y="0"/>
                  </a:lnTo>
                  <a:cubicBezTo>
                    <a:pt x="1326113" y="0"/>
                    <a:pt x="1345260" y="7931"/>
                    <a:pt x="1359377" y="22048"/>
                  </a:cubicBezTo>
                  <a:cubicBezTo>
                    <a:pt x="1373495" y="36166"/>
                    <a:pt x="1381426" y="55313"/>
                    <a:pt x="1381426" y="75277"/>
                  </a:cubicBezTo>
                  <a:lnTo>
                    <a:pt x="1381426" y="275742"/>
                  </a:lnTo>
                  <a:cubicBezTo>
                    <a:pt x="1381426" y="295707"/>
                    <a:pt x="1373495" y="314854"/>
                    <a:pt x="1359377" y="328971"/>
                  </a:cubicBezTo>
                  <a:cubicBezTo>
                    <a:pt x="1345260" y="343089"/>
                    <a:pt x="1326113" y="351020"/>
                    <a:pt x="1306148" y="351020"/>
                  </a:cubicBezTo>
                  <a:lnTo>
                    <a:pt x="75277" y="351020"/>
                  </a:lnTo>
                  <a:cubicBezTo>
                    <a:pt x="55313" y="351020"/>
                    <a:pt x="36166" y="343089"/>
                    <a:pt x="22048" y="328971"/>
                  </a:cubicBezTo>
                  <a:cubicBezTo>
                    <a:pt x="7931" y="314854"/>
                    <a:pt x="0" y="295707"/>
                    <a:pt x="0" y="275742"/>
                  </a:cubicBezTo>
                  <a:lnTo>
                    <a:pt x="0" y="75277"/>
                  </a:lnTo>
                  <a:cubicBezTo>
                    <a:pt x="0" y="55313"/>
                    <a:pt x="7931" y="36166"/>
                    <a:pt x="22048" y="22048"/>
                  </a:cubicBezTo>
                  <a:cubicBezTo>
                    <a:pt x="36166" y="7931"/>
                    <a:pt x="55313" y="0"/>
                    <a:pt x="75277" y="0"/>
                  </a:cubicBezTo>
                  <a:close/>
                </a:path>
              </a:pathLst>
            </a:custGeom>
            <a:solidFill>
              <a:srgbClr val="004AAD"/>
            </a:solidFill>
          </p:spPr>
        </p:sp>
        <p:sp>
          <p:nvSpPr>
            <p:cNvPr id="5" name="TextBox 5"/>
            <p:cNvSpPr txBox="1"/>
            <p:nvPr/>
          </p:nvSpPr>
          <p:spPr>
            <a:xfrm>
              <a:off x="0" y="-47625"/>
              <a:ext cx="1381426" cy="398645"/>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3716000" y="3191597"/>
            <a:ext cx="4572000" cy="1332778"/>
            <a:chOff x="0" y="0"/>
            <a:chExt cx="1347977" cy="351020"/>
          </a:xfrm>
        </p:grpSpPr>
        <p:sp>
          <p:nvSpPr>
            <p:cNvPr id="7" name="Freeform 7"/>
            <p:cNvSpPr/>
            <p:nvPr/>
          </p:nvSpPr>
          <p:spPr>
            <a:xfrm>
              <a:off x="0" y="0"/>
              <a:ext cx="1347977" cy="351020"/>
            </a:xfrm>
            <a:custGeom>
              <a:avLst/>
              <a:gdLst/>
              <a:ahLst/>
              <a:cxnLst/>
              <a:rect l="l" t="t" r="r" b="b"/>
              <a:pathLst>
                <a:path w="1347977" h="351020">
                  <a:moveTo>
                    <a:pt x="77145" y="0"/>
                  </a:moveTo>
                  <a:lnTo>
                    <a:pt x="1270832" y="0"/>
                  </a:lnTo>
                  <a:cubicBezTo>
                    <a:pt x="1291292" y="0"/>
                    <a:pt x="1310914" y="8128"/>
                    <a:pt x="1325382" y="22595"/>
                  </a:cubicBezTo>
                  <a:cubicBezTo>
                    <a:pt x="1339849" y="37063"/>
                    <a:pt x="1347977" y="56685"/>
                    <a:pt x="1347977" y="77145"/>
                  </a:cubicBezTo>
                  <a:lnTo>
                    <a:pt x="1347977" y="273874"/>
                  </a:lnTo>
                  <a:cubicBezTo>
                    <a:pt x="1347977" y="316480"/>
                    <a:pt x="1313438" y="351020"/>
                    <a:pt x="1270832" y="351020"/>
                  </a:cubicBezTo>
                  <a:lnTo>
                    <a:pt x="77145" y="351020"/>
                  </a:lnTo>
                  <a:cubicBezTo>
                    <a:pt x="34539" y="351020"/>
                    <a:pt x="0" y="316480"/>
                    <a:pt x="0" y="273874"/>
                  </a:cubicBezTo>
                  <a:lnTo>
                    <a:pt x="0" y="77145"/>
                  </a:lnTo>
                  <a:cubicBezTo>
                    <a:pt x="0" y="34539"/>
                    <a:pt x="34539" y="0"/>
                    <a:pt x="77145" y="0"/>
                  </a:cubicBezTo>
                  <a:close/>
                </a:path>
              </a:pathLst>
            </a:custGeom>
            <a:solidFill>
              <a:srgbClr val="004AAD"/>
            </a:solidFill>
          </p:spPr>
        </p:sp>
        <p:sp>
          <p:nvSpPr>
            <p:cNvPr id="8" name="TextBox 8"/>
            <p:cNvSpPr txBox="1"/>
            <p:nvPr/>
          </p:nvSpPr>
          <p:spPr>
            <a:xfrm>
              <a:off x="0" y="-47625"/>
              <a:ext cx="1347977" cy="398645"/>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4933297" y="3191597"/>
            <a:ext cx="8421405" cy="1265381"/>
          </a:xfrm>
          <a:prstGeom prst="rect">
            <a:avLst/>
          </a:prstGeom>
        </p:spPr>
        <p:txBody>
          <a:bodyPr lIns="0" tIns="0" rIns="0" bIns="0" rtlCol="0" anchor="t">
            <a:spAutoFit/>
          </a:bodyPr>
          <a:lstStyle/>
          <a:p>
            <a:pPr algn="ctr">
              <a:lnSpc>
                <a:spcPts val="10334"/>
              </a:lnSpc>
            </a:pPr>
            <a:r>
              <a:rPr lang="en-US" sz="7382" b="1">
                <a:solidFill>
                  <a:srgbClr val="004AAD"/>
                </a:solidFill>
                <a:latin typeface="League Spartan"/>
                <a:ea typeface="League Spartan"/>
                <a:cs typeface="League Spartan"/>
                <a:sym typeface="League Spartan"/>
              </a:rPr>
              <a:t>GOD BLESS YOU</a:t>
            </a:r>
          </a:p>
        </p:txBody>
      </p:sp>
      <p:grpSp>
        <p:nvGrpSpPr>
          <p:cNvPr id="10" name="Group 10"/>
          <p:cNvGrpSpPr/>
          <p:nvPr/>
        </p:nvGrpSpPr>
        <p:grpSpPr>
          <a:xfrm>
            <a:off x="4788644" y="6519127"/>
            <a:ext cx="10078185" cy="978830"/>
            <a:chOff x="0" y="0"/>
            <a:chExt cx="2654337" cy="257799"/>
          </a:xfrm>
        </p:grpSpPr>
        <p:sp>
          <p:nvSpPr>
            <p:cNvPr id="11" name="Freeform 11"/>
            <p:cNvSpPr/>
            <p:nvPr/>
          </p:nvSpPr>
          <p:spPr>
            <a:xfrm>
              <a:off x="0" y="0"/>
              <a:ext cx="2654337" cy="257799"/>
            </a:xfrm>
            <a:custGeom>
              <a:avLst/>
              <a:gdLst/>
              <a:ahLst/>
              <a:cxnLst/>
              <a:rect l="l" t="t" r="r" b="b"/>
              <a:pathLst>
                <a:path w="2654337" h="257799">
                  <a:moveTo>
                    <a:pt x="39177" y="0"/>
                  </a:moveTo>
                  <a:lnTo>
                    <a:pt x="2615159" y="0"/>
                  </a:lnTo>
                  <a:cubicBezTo>
                    <a:pt x="2625550" y="0"/>
                    <a:pt x="2635515" y="4128"/>
                    <a:pt x="2642862" y="11475"/>
                  </a:cubicBezTo>
                  <a:cubicBezTo>
                    <a:pt x="2650209" y="18822"/>
                    <a:pt x="2654337" y="28787"/>
                    <a:pt x="2654337" y="39177"/>
                  </a:cubicBezTo>
                  <a:lnTo>
                    <a:pt x="2654337" y="218621"/>
                  </a:lnTo>
                  <a:cubicBezTo>
                    <a:pt x="2654337" y="240259"/>
                    <a:pt x="2636796" y="257799"/>
                    <a:pt x="2615159" y="257799"/>
                  </a:cubicBezTo>
                  <a:lnTo>
                    <a:pt x="39177" y="257799"/>
                  </a:lnTo>
                  <a:cubicBezTo>
                    <a:pt x="28787" y="257799"/>
                    <a:pt x="18822" y="253671"/>
                    <a:pt x="11475" y="246324"/>
                  </a:cubicBezTo>
                  <a:cubicBezTo>
                    <a:pt x="4128" y="238977"/>
                    <a:pt x="0" y="229012"/>
                    <a:pt x="0" y="218621"/>
                  </a:cubicBezTo>
                  <a:lnTo>
                    <a:pt x="0" y="39177"/>
                  </a:lnTo>
                  <a:cubicBezTo>
                    <a:pt x="0" y="28787"/>
                    <a:pt x="4128" y="18822"/>
                    <a:pt x="11475" y="11475"/>
                  </a:cubicBezTo>
                  <a:cubicBezTo>
                    <a:pt x="18822" y="4128"/>
                    <a:pt x="28787" y="0"/>
                    <a:pt x="39177" y="0"/>
                  </a:cubicBezTo>
                  <a:close/>
                </a:path>
              </a:pathLst>
            </a:custGeom>
            <a:solidFill>
              <a:srgbClr val="004AAD"/>
            </a:solidFill>
          </p:spPr>
        </p:sp>
        <p:sp>
          <p:nvSpPr>
            <p:cNvPr id="12" name="TextBox 12"/>
            <p:cNvSpPr txBox="1"/>
            <p:nvPr/>
          </p:nvSpPr>
          <p:spPr>
            <a:xfrm>
              <a:off x="0" y="-47625"/>
              <a:ext cx="2654337" cy="305424"/>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398</Words>
  <Application>Microsoft Office PowerPoint</Application>
  <PresentationFormat>Custom</PresentationFormat>
  <Paragraphs>41</Paragraphs>
  <Slides>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Calibri</vt:lpstr>
      <vt:lpstr>Roboto</vt:lpstr>
      <vt:lpstr>Archivo Black</vt:lpstr>
      <vt:lpstr>Roboto Bold</vt:lpstr>
      <vt:lpstr>Poppins</vt:lpstr>
      <vt:lpstr>Arial</vt:lpstr>
      <vt:lpstr>League Spartan</vt:lpstr>
      <vt:lpstr>Open Sans</vt:lpstr>
      <vt:lpstr>Open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dc:title>
  <cp:lastModifiedBy>user</cp:lastModifiedBy>
  <cp:revision>2</cp:revision>
  <dcterms:created xsi:type="dcterms:W3CDTF">2006-08-16T00:00:00Z</dcterms:created>
  <dcterms:modified xsi:type="dcterms:W3CDTF">2026-08-02T01:07:18Z</dcterms:modified>
  <dc:identifier>DAHRGHjZqWU</dc:identifier>
</cp:coreProperties>
</file>